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ppt/tags/tag30.xml" ContentType="application/vnd.openxmlformats-officedocument.presentationml.tags+xml"/>
  <Override PartName="/ppt/notesSlides/notesSlide31.xml" ContentType="application/vnd.openxmlformats-officedocument.presentationml.notesSlide+xml"/>
  <Override PartName="/ppt/tags/tag31.xml" ContentType="application/vnd.openxmlformats-officedocument.presentationml.tags+xml"/>
  <Override PartName="/ppt/notesSlides/notesSlide32.xml" ContentType="application/vnd.openxmlformats-officedocument.presentationml.notesSlide+xml"/>
  <Override PartName="/ppt/tags/tag32.xml" ContentType="application/vnd.openxmlformats-officedocument.presentationml.tags+xml"/>
  <Override PartName="/ppt/notesSlides/notesSlide33.xml" ContentType="application/vnd.openxmlformats-officedocument.presentationml.notesSlide+xml"/>
  <Override PartName="/ppt/tags/tag33.xml" ContentType="application/vnd.openxmlformats-officedocument.presentationml.tags+xml"/>
  <Override PartName="/ppt/notesSlides/notesSlide34.xml" ContentType="application/vnd.openxmlformats-officedocument.presentationml.notesSlide+xml"/>
  <Override PartName="/ppt/tags/tag34.xml" ContentType="application/vnd.openxmlformats-officedocument.presentationml.tags+xml"/>
  <Override PartName="/ppt/notesSlides/notesSlide35.xml" ContentType="application/vnd.openxmlformats-officedocument.presentationml.notesSlide+xml"/>
  <Override PartName="/ppt/tags/tag35.xml" ContentType="application/vnd.openxmlformats-officedocument.presentationml.tags+xml"/>
  <Override PartName="/ppt/notesSlides/notesSlide36.xml" ContentType="application/vnd.openxmlformats-officedocument.presentationml.notesSlide+xml"/>
  <Override PartName="/ppt/tags/tag36.xml" ContentType="application/vnd.openxmlformats-officedocument.presentationml.tags+xml"/>
  <Override PartName="/ppt/notesSlides/notesSlide37.xml" ContentType="application/vnd.openxmlformats-officedocument.presentationml.notesSlide+xml"/>
  <Override PartName="/ppt/tags/tag37.xml" ContentType="application/vnd.openxmlformats-officedocument.presentationml.tags+xml"/>
  <Override PartName="/ppt/notesSlides/notesSlide38.xml" ContentType="application/vnd.openxmlformats-officedocument.presentationml.notesSlide+xml"/>
  <Override PartName="/ppt/tags/tag38.xml" ContentType="application/vnd.openxmlformats-officedocument.presentationml.tags+xml"/>
  <Override PartName="/ppt/notesSlides/notesSlide39.xml" ContentType="application/vnd.openxmlformats-officedocument.presentationml.notesSlide+xml"/>
  <Override PartName="/ppt/tags/tag39.xml" ContentType="application/vnd.openxmlformats-officedocument.presentationml.tags+xml"/>
  <Override PartName="/ppt/notesSlides/notesSlide40.xml" ContentType="application/vnd.openxmlformats-officedocument.presentationml.notesSlide+xml"/>
  <Override PartName="/ppt/tags/tag40.xml" ContentType="application/vnd.openxmlformats-officedocument.presentationml.tags+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8" r:id="rId2"/>
  </p:sldMasterIdLst>
  <p:notesMasterIdLst>
    <p:notesMasterId r:id="rId49"/>
  </p:notesMasterIdLst>
  <p:sldIdLst>
    <p:sldId id="355" r:id="rId3"/>
    <p:sldId id="326" r:id="rId4"/>
    <p:sldId id="356" r:id="rId5"/>
    <p:sldId id="357" r:id="rId6"/>
    <p:sldId id="358" r:id="rId7"/>
    <p:sldId id="354" r:id="rId8"/>
    <p:sldId id="329" r:id="rId9"/>
    <p:sldId id="330" r:id="rId10"/>
    <p:sldId id="287" r:id="rId11"/>
    <p:sldId id="331" r:id="rId12"/>
    <p:sldId id="333" r:id="rId13"/>
    <p:sldId id="325" r:id="rId14"/>
    <p:sldId id="294" r:id="rId15"/>
    <p:sldId id="295" r:id="rId16"/>
    <p:sldId id="334" r:id="rId17"/>
    <p:sldId id="328" r:id="rId18"/>
    <p:sldId id="336" r:id="rId19"/>
    <p:sldId id="337" r:id="rId20"/>
    <p:sldId id="376" r:id="rId21"/>
    <p:sldId id="377" r:id="rId22"/>
    <p:sldId id="378" r:id="rId23"/>
    <p:sldId id="380" r:id="rId24"/>
    <p:sldId id="381" r:id="rId25"/>
    <p:sldId id="338" r:id="rId26"/>
    <p:sldId id="340" r:id="rId27"/>
    <p:sldId id="344" r:id="rId28"/>
    <p:sldId id="342" r:id="rId29"/>
    <p:sldId id="346" r:id="rId30"/>
    <p:sldId id="349" r:id="rId31"/>
    <p:sldId id="347" r:id="rId32"/>
    <p:sldId id="350" r:id="rId33"/>
    <p:sldId id="351" r:id="rId34"/>
    <p:sldId id="353" r:id="rId35"/>
    <p:sldId id="362" r:id="rId36"/>
    <p:sldId id="360" r:id="rId37"/>
    <p:sldId id="361" r:id="rId38"/>
    <p:sldId id="363" r:id="rId39"/>
    <p:sldId id="366" r:id="rId40"/>
    <p:sldId id="367" r:id="rId41"/>
    <p:sldId id="368" r:id="rId42"/>
    <p:sldId id="364" r:id="rId43"/>
    <p:sldId id="369" r:id="rId44"/>
    <p:sldId id="370" r:id="rId45"/>
    <p:sldId id="372" r:id="rId46"/>
    <p:sldId id="373" r:id="rId47"/>
    <p:sldId id="375"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FFFF"/>
    <a:srgbClr val="FF7979"/>
    <a:srgbClr val="FF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9" autoAdjust="0"/>
    <p:restoredTop sz="94660"/>
  </p:normalViewPr>
  <p:slideViewPr>
    <p:cSldViewPr snapToGrid="0">
      <p:cViewPr>
        <p:scale>
          <a:sx n="80" d="100"/>
          <a:sy n="80" d="100"/>
        </p:scale>
        <p:origin x="908"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CE3F80-55CB-4409-BD17-785B91FF9C4B}" type="datetimeFigureOut">
              <a:rPr lang="en-GB" smtClean="0"/>
              <a:t>12/10/2020</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27398F-9746-4AD4-ABCA-14952F91F137}" type="slidenum">
              <a:rPr lang="en-GB" smtClean="0"/>
              <a:t>‹#›</a:t>
            </a:fld>
            <a:endParaRPr lang="en-GB"/>
          </a:p>
        </p:txBody>
      </p:sp>
    </p:spTree>
    <p:extLst>
      <p:ext uri="{BB962C8B-B14F-4D97-AF65-F5344CB8AC3E}">
        <p14:creationId xmlns:p14="http://schemas.microsoft.com/office/powerpoint/2010/main" val="4107422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813857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4130825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214079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Rot="1" noChangeAspect="1" noChangeArrowheads="1" noTextEdit="1"/>
          </p:cNvSpPr>
          <p:nvPr>
            <p:ph type="sldImg"/>
          </p:nvPr>
        </p:nvSpPr>
        <p:spPr>
          <a:ln/>
        </p:spPr>
      </p:sp>
      <p:sp>
        <p:nvSpPr>
          <p:cNvPr id="40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Anonymised, Linked Routine Data is going to revolutionize</a:t>
            </a:r>
            <a:r>
              <a:rPr lang="en-GB" baseline="0" dirty="0" smtClean="0"/>
              <a:t> research as much as technologies like the internet have revolutionized everyday life.  </a:t>
            </a:r>
            <a:endParaRPr lang="en-GB" dirty="0" smtClean="0"/>
          </a:p>
        </p:txBody>
      </p:sp>
    </p:spTree>
    <p:extLst>
      <p:ext uri="{BB962C8B-B14F-4D97-AF65-F5344CB8AC3E}">
        <p14:creationId xmlns:p14="http://schemas.microsoft.com/office/powerpoint/2010/main" val="3189127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point of this slide is that doing research with data may seem very easy to outsiders.</a:t>
            </a:r>
          </a:p>
          <a:p>
            <a:endParaRPr lang="en-GB" dirty="0"/>
          </a:p>
        </p:txBody>
      </p:sp>
      <p:sp>
        <p:nvSpPr>
          <p:cNvPr id="4" name="Slide Number Placeholder 3"/>
          <p:cNvSpPr>
            <a:spLocks noGrp="1"/>
          </p:cNvSpPr>
          <p:nvPr>
            <p:ph type="sldNum" sz="quarter" idx="10"/>
          </p:nvPr>
        </p:nvSpPr>
        <p:spPr/>
        <p:txBody>
          <a:bodyPr/>
          <a:lstStyle/>
          <a:p>
            <a:fld id="{8210DF33-8648-4D05-9B8A-A6A98DD18F48}" type="slidenum">
              <a:rPr lang="en-GB" smtClean="0"/>
              <a:pPr/>
              <a:t>13</a:t>
            </a:fld>
            <a:endParaRPr lang="en-GB"/>
          </a:p>
        </p:txBody>
      </p:sp>
    </p:spTree>
    <p:extLst>
      <p:ext uri="{BB962C8B-B14F-4D97-AF65-F5344CB8AC3E}">
        <p14:creationId xmlns:p14="http://schemas.microsoft.com/office/powerpoint/2010/main" val="3856980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a:ln/>
        </p:spPr>
      </p:sp>
      <p:sp>
        <p:nvSpPr>
          <p:cNvPr id="8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Main challenge is that analysis is complex and highly technical.  A lot of people working on SAIL have pointed out that their bosses say “just get this data”, not realizing how complex it is.  It is understandable, since the data is all there, that they think it should be easy to get results. But in real life there are many issues that add complexity.</a:t>
            </a:r>
          </a:p>
          <a:p>
            <a:endParaRPr lang="en-GB" dirty="0" smtClean="0"/>
          </a:p>
          <a:p>
            <a:r>
              <a:rPr lang="en-GB" dirty="0" smtClean="0"/>
              <a:t>Multiple layers of complexity.</a:t>
            </a:r>
          </a:p>
        </p:txBody>
      </p:sp>
      <p:sp>
        <p:nvSpPr>
          <p:cNvPr id="81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25C99A5-3BBA-4B9B-80C5-8AB90AFAFADC}" type="slidenum">
              <a:rPr lang="en-GB" smtClean="0"/>
              <a:pPr/>
              <a:t>14</a:t>
            </a:fld>
            <a:endParaRPr lang="en-GB" smtClean="0"/>
          </a:p>
        </p:txBody>
      </p:sp>
    </p:spTree>
    <p:extLst>
      <p:ext uri="{BB962C8B-B14F-4D97-AF65-F5344CB8AC3E}">
        <p14:creationId xmlns:p14="http://schemas.microsoft.com/office/powerpoint/2010/main" val="2800225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993075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Google flu trends was a project where there were initially high expectations of the benefits of “big data” in health. However, it failed. Here is an article about it: https://www.wired.com/2015/10/can-learn-epic-failure-google-flu-trends/</a:t>
            </a:r>
          </a:p>
        </p:txBody>
      </p:sp>
    </p:spTree>
    <p:extLst>
      <p:ext uri="{BB962C8B-B14F-4D97-AF65-F5344CB8AC3E}">
        <p14:creationId xmlns:p14="http://schemas.microsoft.com/office/powerpoint/2010/main" val="3262130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647986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I</a:t>
            </a:r>
            <a:r>
              <a:rPr lang="en-GB" baseline="0" dirty="0" smtClean="0"/>
              <a:t> discussed the AIR Aware project and some of the complexities of it. It may be useful to substitute another project you are familiar with if someone else takes these slides.</a:t>
            </a:r>
          </a:p>
          <a:p>
            <a:endParaRPr lang="en-GB" dirty="0" smtClean="0"/>
          </a:p>
        </p:txBody>
      </p:sp>
    </p:spTree>
    <p:extLst>
      <p:ext uri="{BB962C8B-B14F-4D97-AF65-F5344CB8AC3E}">
        <p14:creationId xmlns:p14="http://schemas.microsoft.com/office/powerpoint/2010/main" val="2230540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542481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4202804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907737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875699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516675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918954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One of the major issues is the messiness of real-world data.</a:t>
            </a:r>
          </a:p>
        </p:txBody>
      </p:sp>
    </p:spTree>
    <p:extLst>
      <p:ext uri="{BB962C8B-B14F-4D97-AF65-F5344CB8AC3E}">
        <p14:creationId xmlns:p14="http://schemas.microsoft.com/office/powerpoint/2010/main" val="2306357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8404554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513187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7456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This is a discussion exercise to think about the consequences</a:t>
            </a:r>
            <a:r>
              <a:rPr lang="en-GB" baseline="0" dirty="0" smtClean="0"/>
              <a:t> of data collection. Imagine if entering data in a field was made mandatory. This would force people to enter something in the field, but that wouldn’t enforce good data. People may enter junk to make it go away.</a:t>
            </a:r>
            <a:endParaRPr lang="en-GB" dirty="0" smtClean="0"/>
          </a:p>
        </p:txBody>
      </p:sp>
    </p:spTree>
    <p:extLst>
      <p:ext uri="{BB962C8B-B14F-4D97-AF65-F5344CB8AC3E}">
        <p14:creationId xmlns:p14="http://schemas.microsoft.com/office/powerpoint/2010/main" val="8430432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Another</a:t>
            </a:r>
            <a:r>
              <a:rPr lang="en-GB" baseline="0" dirty="0" smtClean="0"/>
              <a:t> discussion for the class. What is the way that different data input methods might affect the data? If a diagnosis is easier to enter, then it might get entered more often. It might appear a disease is becoming more prevalent, when it is actually just the data. Also, a search suggestion might direct clinicians toward one particular code and away from others, introducing bias.</a:t>
            </a:r>
            <a:endParaRPr lang="en-GB" dirty="0" smtClean="0"/>
          </a:p>
        </p:txBody>
      </p:sp>
    </p:spTree>
    <p:extLst>
      <p:ext uri="{BB962C8B-B14F-4D97-AF65-F5344CB8AC3E}">
        <p14:creationId xmlns:p14="http://schemas.microsoft.com/office/powerpoint/2010/main" val="160640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974592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Another</a:t>
            </a:r>
            <a:r>
              <a:rPr lang="en-GB" baseline="0" dirty="0" smtClean="0"/>
              <a:t> discussion. This would cause referral letters to be coded more often in the data. It also might lead to an increase in actual referrals (perhaps).</a:t>
            </a:r>
            <a:endParaRPr lang="en-GB" dirty="0" smtClean="0"/>
          </a:p>
        </p:txBody>
      </p:sp>
    </p:spTree>
    <p:extLst>
      <p:ext uri="{BB962C8B-B14F-4D97-AF65-F5344CB8AC3E}">
        <p14:creationId xmlns:p14="http://schemas.microsoft.com/office/powerpoint/2010/main" val="15302373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685574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This might increase the quantity, but lower the quality of diagnosis codes. Also, the</a:t>
            </a:r>
            <a:r>
              <a:rPr lang="en-GB" baseline="0" dirty="0" smtClean="0"/>
              <a:t> impact would be uneven in different hospitals, perhaps making it look like certain hospitals are performing better or worse, or diseases are more prevalent in certain areas, when actually it’s just the data.</a:t>
            </a:r>
            <a:endParaRPr lang="en-GB" dirty="0" smtClean="0"/>
          </a:p>
        </p:txBody>
      </p:sp>
    </p:spTree>
    <p:extLst>
      <p:ext uri="{BB962C8B-B14F-4D97-AF65-F5344CB8AC3E}">
        <p14:creationId xmlns:p14="http://schemas.microsoft.com/office/powerpoint/2010/main" val="3116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6210412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9228290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6541312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0114703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41549778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0305838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080964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438587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You want things to be faster, you want things to be easier</a:t>
            </a:r>
            <a:r>
              <a:rPr lang="en-GB" baseline="0" dirty="0" smtClean="0"/>
              <a:t> (And do what you need), and most importantly, you see a problem and think you can do better.</a:t>
            </a:r>
            <a:endParaRPr lang="en-GB" dirty="0" smtClean="0"/>
          </a:p>
        </p:txBody>
      </p:sp>
    </p:spTree>
    <p:extLst>
      <p:ext uri="{BB962C8B-B14F-4D97-AF65-F5344CB8AC3E}">
        <p14:creationId xmlns:p14="http://schemas.microsoft.com/office/powerpoint/2010/main" val="26277894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smtClean="0"/>
              <a:t>You want things to be faster, you want things to be easier</a:t>
            </a:r>
            <a:r>
              <a:rPr lang="en-GB" baseline="0" dirty="0" smtClean="0"/>
              <a:t> (And do what you need), and most importantly, you see a problem and think you can do better.</a:t>
            </a:r>
            <a:endParaRPr lang="en-GB" dirty="0" smtClean="0"/>
          </a:p>
        </p:txBody>
      </p:sp>
    </p:spTree>
    <p:extLst>
      <p:ext uri="{BB962C8B-B14F-4D97-AF65-F5344CB8AC3E}">
        <p14:creationId xmlns:p14="http://schemas.microsoft.com/office/powerpoint/2010/main" val="1394878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512807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894205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388721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414661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1635997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572862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14" name="Text Placeholder 23"/>
          <p:cNvSpPr>
            <a:spLocks noGrp="1"/>
          </p:cNvSpPr>
          <p:nvPr>
            <p:ph type="body" sz="quarter" idx="17" hasCustomPrompt="1"/>
          </p:nvPr>
        </p:nvSpPr>
        <p:spPr>
          <a:xfrm>
            <a:off x="251520" y="2780928"/>
            <a:ext cx="4032448" cy="359668"/>
          </a:xfrm>
        </p:spPr>
        <p:txBody>
          <a:bodyPr>
            <a:noAutofit/>
          </a:bodyPr>
          <a:lstStyle>
            <a:lvl1pPr>
              <a:defRPr sz="1500" b="0" baseline="0">
                <a:solidFill>
                  <a:srgbClr val="00ABC4"/>
                </a:solidFill>
                <a:latin typeface="Trebuchet MS" pitchFamily="34" charset="0"/>
              </a:defRPr>
            </a:lvl1pPr>
          </a:lstStyle>
          <a:p>
            <a:pPr lvl="0"/>
            <a:r>
              <a:rPr lang="en-US" dirty="0" smtClean="0"/>
              <a:t>Content sub title</a:t>
            </a:r>
            <a:endParaRPr lang="en-GB" dirty="0"/>
          </a:p>
        </p:txBody>
      </p:sp>
      <p:sp>
        <p:nvSpPr>
          <p:cNvPr id="16" name="Text Placeholder 15"/>
          <p:cNvSpPr>
            <a:spLocks noGrp="1"/>
          </p:cNvSpPr>
          <p:nvPr>
            <p:ph type="body" sz="quarter" idx="14" hasCustomPrompt="1"/>
          </p:nvPr>
        </p:nvSpPr>
        <p:spPr>
          <a:xfrm>
            <a:off x="251520" y="3140968"/>
            <a:ext cx="4032448" cy="864096"/>
          </a:xfrm>
        </p:spPr>
        <p:txBody>
          <a:bodyPr>
            <a:normAutofit/>
          </a:bodyPr>
          <a:lstStyle>
            <a:lvl1pPr marL="0" marR="0" indent="0" algn="l" defTabSz="685783" rtl="0" eaLnBrk="1" fontAlgn="auto" latinLnBrk="0" hangingPunct="1">
              <a:lnSpc>
                <a:spcPct val="150000"/>
              </a:lnSpc>
              <a:spcBef>
                <a:spcPct val="20000"/>
              </a:spcBef>
              <a:spcAft>
                <a:spcPts val="0"/>
              </a:spcAft>
              <a:buClrTx/>
              <a:buSzTx/>
              <a:buFont typeface="Arial" pitchFamily="34" charset="0"/>
              <a:buNone/>
              <a:tabLst/>
              <a:defRPr sz="1200">
                <a:solidFill>
                  <a:srgbClr val="373028"/>
                </a:solidFill>
              </a:defRPr>
            </a:lvl1pPr>
          </a:lstStyle>
          <a:p>
            <a:pPr lvl="0"/>
            <a:r>
              <a:rPr lang="en-GB" dirty="0" smtClean="0"/>
              <a:t>Body text first paragraph</a:t>
            </a:r>
          </a:p>
          <a:p>
            <a:pPr lvl="0"/>
            <a:endParaRPr lang="en-GB" dirty="0" smtClean="0"/>
          </a:p>
        </p:txBody>
      </p:sp>
      <p:sp>
        <p:nvSpPr>
          <p:cNvPr id="18" name="Text Placeholder 25"/>
          <p:cNvSpPr>
            <a:spLocks noGrp="1"/>
          </p:cNvSpPr>
          <p:nvPr>
            <p:ph type="body" sz="quarter" idx="20" hasCustomPrompt="1"/>
          </p:nvPr>
        </p:nvSpPr>
        <p:spPr>
          <a:xfrm>
            <a:off x="255036" y="4005064"/>
            <a:ext cx="4032448" cy="1872208"/>
          </a:xfrm>
        </p:spPr>
        <p:txBody>
          <a:bodyPr>
            <a:normAutofit/>
          </a:bodyPr>
          <a:lstStyle>
            <a:lvl1pPr>
              <a:lnSpc>
                <a:spcPct val="150000"/>
              </a:lnSpc>
              <a:defRPr sz="1200" b="0" baseline="0">
                <a:solidFill>
                  <a:srgbClr val="646464"/>
                </a:solidFill>
              </a:defRPr>
            </a:lvl1pPr>
          </a:lstStyle>
          <a:p>
            <a:pPr lvl="0"/>
            <a:r>
              <a:rPr lang="en-US" dirty="0" smtClean="0"/>
              <a:t>Body text</a:t>
            </a:r>
            <a:endParaRPr lang="en-GB" dirty="0"/>
          </a:p>
        </p:txBody>
      </p:sp>
      <p:sp>
        <p:nvSpPr>
          <p:cNvPr id="3" name="Picture Placeholder 2"/>
          <p:cNvSpPr>
            <a:spLocks noGrp="1"/>
          </p:cNvSpPr>
          <p:nvPr>
            <p:ph type="pic" sz="quarter" idx="22"/>
          </p:nvPr>
        </p:nvSpPr>
        <p:spPr>
          <a:xfrm>
            <a:off x="339238" y="1124748"/>
            <a:ext cx="3872723" cy="1512887"/>
          </a:xfrm>
        </p:spPr>
        <p:txBody>
          <a:bodyPr/>
          <a:lstStyle/>
          <a:p>
            <a:r>
              <a:rPr lang="en-US" smtClean="0"/>
              <a:t>Click icon to add picture</a:t>
            </a:r>
            <a:endParaRPr lang="en-GB"/>
          </a:p>
        </p:txBody>
      </p:sp>
      <p:sp>
        <p:nvSpPr>
          <p:cNvPr id="17" name="Text Placeholder 23"/>
          <p:cNvSpPr>
            <a:spLocks noGrp="1"/>
          </p:cNvSpPr>
          <p:nvPr>
            <p:ph type="body" sz="quarter" idx="23" hasCustomPrompt="1"/>
          </p:nvPr>
        </p:nvSpPr>
        <p:spPr>
          <a:xfrm>
            <a:off x="4844325" y="2780928"/>
            <a:ext cx="4032448" cy="359668"/>
          </a:xfrm>
        </p:spPr>
        <p:txBody>
          <a:bodyPr>
            <a:noAutofit/>
          </a:bodyPr>
          <a:lstStyle>
            <a:lvl1pPr>
              <a:defRPr sz="1500" b="0" baseline="0">
                <a:solidFill>
                  <a:srgbClr val="00ABC4"/>
                </a:solidFill>
                <a:latin typeface="Trebuchet MS" pitchFamily="34" charset="0"/>
              </a:defRPr>
            </a:lvl1pPr>
          </a:lstStyle>
          <a:p>
            <a:pPr lvl="0"/>
            <a:r>
              <a:rPr lang="en-US" dirty="0" smtClean="0"/>
              <a:t>Content sub title</a:t>
            </a:r>
            <a:endParaRPr lang="en-GB" dirty="0"/>
          </a:p>
        </p:txBody>
      </p:sp>
      <p:sp>
        <p:nvSpPr>
          <p:cNvPr id="19" name="Text Placeholder 15"/>
          <p:cNvSpPr>
            <a:spLocks noGrp="1"/>
          </p:cNvSpPr>
          <p:nvPr>
            <p:ph type="body" sz="quarter" idx="24" hasCustomPrompt="1"/>
          </p:nvPr>
        </p:nvSpPr>
        <p:spPr>
          <a:xfrm>
            <a:off x="4844325" y="3140968"/>
            <a:ext cx="4032448" cy="864096"/>
          </a:xfrm>
        </p:spPr>
        <p:txBody>
          <a:bodyPr>
            <a:normAutofit/>
          </a:bodyPr>
          <a:lstStyle>
            <a:lvl1pPr marL="0" marR="0" indent="0" algn="l" defTabSz="685783" rtl="0" eaLnBrk="1" fontAlgn="auto" latinLnBrk="0" hangingPunct="1">
              <a:lnSpc>
                <a:spcPct val="150000"/>
              </a:lnSpc>
              <a:spcBef>
                <a:spcPct val="20000"/>
              </a:spcBef>
              <a:spcAft>
                <a:spcPts val="0"/>
              </a:spcAft>
              <a:buClrTx/>
              <a:buSzTx/>
              <a:buFont typeface="Arial" pitchFamily="34" charset="0"/>
              <a:buNone/>
              <a:tabLst/>
              <a:defRPr sz="1200">
                <a:solidFill>
                  <a:srgbClr val="373028"/>
                </a:solidFill>
              </a:defRPr>
            </a:lvl1pPr>
          </a:lstStyle>
          <a:p>
            <a:pPr lvl="0"/>
            <a:r>
              <a:rPr lang="en-GB" dirty="0" smtClean="0"/>
              <a:t>Body text first paragraph</a:t>
            </a:r>
          </a:p>
          <a:p>
            <a:pPr lvl="0"/>
            <a:endParaRPr lang="en-GB" dirty="0" smtClean="0"/>
          </a:p>
        </p:txBody>
      </p:sp>
      <p:sp>
        <p:nvSpPr>
          <p:cNvPr id="25" name="Text Placeholder 25"/>
          <p:cNvSpPr>
            <a:spLocks noGrp="1"/>
          </p:cNvSpPr>
          <p:nvPr>
            <p:ph type="body" sz="quarter" idx="25" hasCustomPrompt="1"/>
          </p:nvPr>
        </p:nvSpPr>
        <p:spPr>
          <a:xfrm>
            <a:off x="4844325" y="4005064"/>
            <a:ext cx="4032448" cy="1872208"/>
          </a:xfrm>
        </p:spPr>
        <p:txBody>
          <a:bodyPr>
            <a:normAutofit/>
          </a:bodyPr>
          <a:lstStyle>
            <a:lvl1pPr>
              <a:lnSpc>
                <a:spcPct val="150000"/>
              </a:lnSpc>
              <a:defRPr sz="1200" b="0" baseline="0">
                <a:solidFill>
                  <a:srgbClr val="646464"/>
                </a:solidFill>
              </a:defRPr>
            </a:lvl1pPr>
          </a:lstStyle>
          <a:p>
            <a:pPr lvl="0"/>
            <a:r>
              <a:rPr lang="en-US" dirty="0" smtClean="0"/>
              <a:t>Body text</a:t>
            </a:r>
            <a:endParaRPr lang="en-GB" dirty="0"/>
          </a:p>
        </p:txBody>
      </p:sp>
      <p:sp>
        <p:nvSpPr>
          <p:cNvPr id="26" name="Picture Placeholder 2"/>
          <p:cNvSpPr>
            <a:spLocks noGrp="1"/>
          </p:cNvSpPr>
          <p:nvPr>
            <p:ph type="pic" sz="quarter" idx="26"/>
          </p:nvPr>
        </p:nvSpPr>
        <p:spPr>
          <a:xfrm>
            <a:off x="4932042" y="1124748"/>
            <a:ext cx="3872723" cy="1512887"/>
          </a:xfrm>
        </p:spPr>
        <p:txBody>
          <a:bodyPr/>
          <a:lstStyle/>
          <a:p>
            <a:r>
              <a:rPr lang="en-US" smtClean="0"/>
              <a:t>Click icon to add picture</a:t>
            </a:r>
            <a:endParaRPr lang="en-GB"/>
          </a:p>
        </p:txBody>
      </p:sp>
      <p:sp>
        <p:nvSpPr>
          <p:cNvPr id="28" name="Title 13"/>
          <p:cNvSpPr>
            <a:spLocks noGrp="1"/>
          </p:cNvSpPr>
          <p:nvPr>
            <p:ph type="title"/>
          </p:nvPr>
        </p:nvSpPr>
        <p:spPr>
          <a:xfrm>
            <a:off x="251520" y="404664"/>
            <a:ext cx="8640960" cy="504056"/>
          </a:xfrm>
          <a:prstGeom prst="rect">
            <a:avLst/>
          </a:prstGeom>
        </p:spPr>
        <p:txBody>
          <a:bodyPr/>
          <a:lstStyle>
            <a:lvl1pPr algn="l">
              <a:defRPr sz="2100">
                <a:solidFill>
                  <a:srgbClr val="00ABC4"/>
                </a:solidFill>
                <a:effectLst/>
              </a:defRPr>
            </a:lvl1pPr>
          </a:lstStyle>
          <a:p>
            <a:r>
              <a:rPr lang="en-US" smtClean="0"/>
              <a:t>Click to edit Master title style</a:t>
            </a:r>
            <a:endParaRPr lang="en-GB" dirty="0"/>
          </a:p>
        </p:txBody>
      </p:sp>
    </p:spTree>
    <p:extLst>
      <p:ext uri="{BB962C8B-B14F-4D97-AF65-F5344CB8AC3E}">
        <p14:creationId xmlns:p14="http://schemas.microsoft.com/office/powerpoint/2010/main" val="404083476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3" name="Content Placeholder 2"/>
          <p:cNvSpPr>
            <a:spLocks noGrp="1"/>
          </p:cNvSpPr>
          <p:nvPr>
            <p:ph idx="14"/>
          </p:nvPr>
        </p:nvSpPr>
        <p:spPr>
          <a:xfrm>
            <a:off x="251520" y="908720"/>
            <a:ext cx="4320480" cy="4968552"/>
          </a:xfrm>
        </p:spPr>
        <p:txBody>
          <a:bodyPr>
            <a:normAutofit/>
          </a:bodyPr>
          <a:lstStyle>
            <a:lvl1pPr>
              <a:lnSpc>
                <a:spcPct val="150000"/>
              </a:lnSpc>
              <a:defRPr sz="1350" b="0">
                <a:solidFill>
                  <a:srgbClr val="646464"/>
                </a:solidFill>
                <a:latin typeface="+mn-lt"/>
              </a:defRPr>
            </a:lvl1pPr>
            <a:lvl2pPr>
              <a:lnSpc>
                <a:spcPct val="150000"/>
              </a:lnSpc>
              <a:defRPr sz="1200">
                <a:solidFill>
                  <a:srgbClr val="646464"/>
                </a:solidFill>
                <a:latin typeface="+mn-lt"/>
              </a:defRPr>
            </a:lvl2pPr>
            <a:lvl3pPr>
              <a:lnSpc>
                <a:spcPct val="150000"/>
              </a:lnSpc>
              <a:defRPr sz="1200">
                <a:solidFill>
                  <a:srgbClr val="646464"/>
                </a:solidFill>
                <a:latin typeface="+mn-lt"/>
              </a:defRPr>
            </a:lvl3pPr>
            <a:lvl4pPr>
              <a:lnSpc>
                <a:spcPct val="150000"/>
              </a:lnSpc>
              <a:defRPr sz="1200">
                <a:solidFill>
                  <a:srgbClr val="646464"/>
                </a:solidFill>
                <a:latin typeface="+mn-lt"/>
              </a:defRPr>
            </a:lvl4pPr>
            <a:lvl5pPr>
              <a:lnSpc>
                <a:spcPct val="150000"/>
              </a:lnSpc>
              <a:defRPr sz="1200">
                <a:solidFill>
                  <a:srgbClr val="646464"/>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15"/>
          </p:nvPr>
        </p:nvSpPr>
        <p:spPr>
          <a:xfrm>
            <a:off x="4572000" y="908720"/>
            <a:ext cx="4320480" cy="4968552"/>
          </a:xfrm>
        </p:spPr>
        <p:txBody>
          <a:bodyPr>
            <a:normAutofit/>
          </a:bodyPr>
          <a:lstStyle>
            <a:lvl1pPr>
              <a:lnSpc>
                <a:spcPct val="150000"/>
              </a:lnSpc>
              <a:defRPr sz="1350" b="0">
                <a:solidFill>
                  <a:srgbClr val="646464"/>
                </a:solidFill>
                <a:latin typeface="+mn-lt"/>
              </a:defRPr>
            </a:lvl1pPr>
            <a:lvl2pPr>
              <a:lnSpc>
                <a:spcPct val="150000"/>
              </a:lnSpc>
              <a:defRPr sz="1200">
                <a:solidFill>
                  <a:srgbClr val="646464"/>
                </a:solidFill>
                <a:latin typeface="+mn-lt"/>
              </a:defRPr>
            </a:lvl2pPr>
            <a:lvl3pPr>
              <a:lnSpc>
                <a:spcPct val="150000"/>
              </a:lnSpc>
              <a:defRPr sz="1200">
                <a:solidFill>
                  <a:srgbClr val="646464"/>
                </a:solidFill>
                <a:latin typeface="+mn-lt"/>
              </a:defRPr>
            </a:lvl3pPr>
            <a:lvl4pPr>
              <a:lnSpc>
                <a:spcPct val="150000"/>
              </a:lnSpc>
              <a:defRPr sz="1200">
                <a:solidFill>
                  <a:srgbClr val="646464"/>
                </a:solidFill>
                <a:latin typeface="+mn-lt"/>
              </a:defRPr>
            </a:lvl4pPr>
            <a:lvl5pPr>
              <a:lnSpc>
                <a:spcPct val="150000"/>
              </a:lnSpc>
              <a:defRPr sz="1200">
                <a:solidFill>
                  <a:srgbClr val="646464"/>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13"/>
          <p:cNvSpPr>
            <a:spLocks noGrp="1"/>
          </p:cNvSpPr>
          <p:nvPr>
            <p:ph type="title"/>
          </p:nvPr>
        </p:nvSpPr>
        <p:spPr>
          <a:xfrm>
            <a:off x="251520" y="404664"/>
            <a:ext cx="8640960" cy="504056"/>
          </a:xfrm>
          <a:prstGeom prst="rect">
            <a:avLst/>
          </a:prstGeom>
        </p:spPr>
        <p:txBody>
          <a:bodyPr/>
          <a:lstStyle>
            <a:lvl1pPr algn="l">
              <a:defRPr sz="2100">
                <a:solidFill>
                  <a:srgbClr val="00ABC4"/>
                </a:solidFill>
                <a:effectLst/>
              </a:defRPr>
            </a:lvl1pPr>
          </a:lstStyle>
          <a:p>
            <a:r>
              <a:rPr lang="en-US" smtClean="0"/>
              <a:t>Click to edit Master title style</a:t>
            </a:r>
            <a:endParaRPr lang="en-GB" dirty="0"/>
          </a:p>
        </p:txBody>
      </p:sp>
    </p:spTree>
    <p:extLst>
      <p:ext uri="{BB962C8B-B14F-4D97-AF65-F5344CB8AC3E}">
        <p14:creationId xmlns:p14="http://schemas.microsoft.com/office/powerpoint/2010/main" val="305731434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439652" y="1268764"/>
            <a:ext cx="6264696" cy="2952329"/>
          </a:xfrm>
          <a:effectLst>
            <a:outerShdw blurRad="76200" dir="13500000" sy="23000" kx="1200000" algn="br" rotWithShape="0">
              <a:prstClr val="black">
                <a:alpha val="20000"/>
              </a:prstClr>
            </a:outerShdw>
          </a:effectLst>
        </p:spPr>
        <p:txBody>
          <a:bodyPr/>
          <a:lstStyle>
            <a:lvl1pPr marL="0" indent="0">
              <a:buNone/>
              <a:defRPr sz="2400">
                <a:effectLst/>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smtClean="0"/>
              <a:t>Click icon to add picture</a:t>
            </a:r>
            <a:endParaRPr lang="en-GB" dirty="0"/>
          </a:p>
        </p:txBody>
      </p:sp>
      <p:sp>
        <p:nvSpPr>
          <p:cNvPr id="12" name="Text Placeholder 11"/>
          <p:cNvSpPr>
            <a:spLocks noGrp="1"/>
          </p:cNvSpPr>
          <p:nvPr>
            <p:ph type="body" sz="quarter" idx="14" hasCustomPrompt="1"/>
          </p:nvPr>
        </p:nvSpPr>
        <p:spPr>
          <a:xfrm>
            <a:off x="1439651" y="4293098"/>
            <a:ext cx="6336705" cy="504054"/>
          </a:xfrm>
        </p:spPr>
        <p:txBody>
          <a:bodyPr>
            <a:noAutofit/>
          </a:bodyPr>
          <a:lstStyle>
            <a:lvl1pPr>
              <a:defRPr sz="1800" b="0">
                <a:solidFill>
                  <a:srgbClr val="00ABC4"/>
                </a:solidFill>
                <a:latin typeface="Trebuchet MS" pitchFamily="34" charset="0"/>
              </a:defRPr>
            </a:lvl1pPr>
          </a:lstStyle>
          <a:p>
            <a:pPr lvl="0"/>
            <a:r>
              <a:rPr lang="en-US" dirty="0" smtClean="0"/>
              <a:t>Image Caption</a:t>
            </a:r>
            <a:endParaRPr lang="en-GB" dirty="0"/>
          </a:p>
        </p:txBody>
      </p:sp>
      <p:sp>
        <p:nvSpPr>
          <p:cNvPr id="14" name="Text Placeholder 13"/>
          <p:cNvSpPr>
            <a:spLocks noGrp="1"/>
          </p:cNvSpPr>
          <p:nvPr>
            <p:ph type="body" sz="quarter" idx="15" hasCustomPrompt="1"/>
          </p:nvPr>
        </p:nvSpPr>
        <p:spPr>
          <a:xfrm>
            <a:off x="1439653" y="4797152"/>
            <a:ext cx="6336704" cy="1080120"/>
          </a:xfrm>
        </p:spPr>
        <p:txBody>
          <a:bodyPr>
            <a:normAutofit/>
          </a:bodyPr>
          <a:lstStyle>
            <a:lvl1pPr>
              <a:lnSpc>
                <a:spcPct val="150000"/>
              </a:lnSpc>
              <a:defRPr sz="1500" b="0">
                <a:solidFill>
                  <a:srgbClr val="646464"/>
                </a:solidFill>
                <a:latin typeface="+mn-lt"/>
              </a:defRPr>
            </a:lvl1pPr>
          </a:lstStyle>
          <a:p>
            <a:pPr lvl="0"/>
            <a:r>
              <a:rPr lang="en-US" dirty="0" smtClean="0"/>
              <a:t>Details</a:t>
            </a:r>
            <a:endParaRPr lang="en-GB" dirty="0"/>
          </a:p>
        </p:txBody>
      </p:sp>
      <p:sp>
        <p:nvSpPr>
          <p:cNvPr id="13" name="Title 13"/>
          <p:cNvSpPr>
            <a:spLocks noGrp="1"/>
          </p:cNvSpPr>
          <p:nvPr>
            <p:ph type="title"/>
          </p:nvPr>
        </p:nvSpPr>
        <p:spPr>
          <a:xfrm>
            <a:off x="251520" y="404664"/>
            <a:ext cx="8640960" cy="504056"/>
          </a:xfrm>
          <a:prstGeom prst="rect">
            <a:avLst/>
          </a:prstGeom>
        </p:spPr>
        <p:txBody>
          <a:bodyPr/>
          <a:lstStyle>
            <a:lvl1pPr algn="l">
              <a:defRPr sz="2100">
                <a:solidFill>
                  <a:srgbClr val="00ABC4"/>
                </a:solidFill>
                <a:effectLst/>
              </a:defRPr>
            </a:lvl1pPr>
          </a:lstStyle>
          <a:p>
            <a:r>
              <a:rPr lang="en-US" smtClean="0"/>
              <a:t>Click to edit Master title style</a:t>
            </a:r>
            <a:endParaRPr lang="en-GB" dirty="0"/>
          </a:p>
        </p:txBody>
      </p:sp>
    </p:spTree>
    <p:extLst>
      <p:ext uri="{BB962C8B-B14F-4D97-AF65-F5344CB8AC3E}">
        <p14:creationId xmlns:p14="http://schemas.microsoft.com/office/powerpoint/2010/main" val="123886540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094854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836712"/>
            <a:ext cx="8229600" cy="580926"/>
          </a:xfrm>
          <a:prstGeom prst="rect">
            <a:avLst/>
          </a:prstGeom>
        </p:spPr>
        <p:txBody>
          <a:bodyPr>
            <a:normAutofit/>
          </a:bodyPr>
          <a:lstStyle>
            <a:lvl1pPr algn="l">
              <a:defRPr sz="1500" b="0">
                <a:solidFill>
                  <a:srgbClr val="373028"/>
                </a:solidFill>
              </a:defRPr>
            </a:lvl1pPr>
          </a:lstStyle>
          <a:p>
            <a:r>
              <a:rPr lang="en-US" smtClean="0"/>
              <a:t>Click to edit Master title style</a:t>
            </a:r>
            <a:endParaRPr lang="en-GB" dirty="0"/>
          </a:p>
        </p:txBody>
      </p:sp>
      <p:sp>
        <p:nvSpPr>
          <p:cNvPr id="3" name="Content Placeholder 2"/>
          <p:cNvSpPr>
            <a:spLocks noGrp="1"/>
          </p:cNvSpPr>
          <p:nvPr>
            <p:ph idx="1"/>
          </p:nvPr>
        </p:nvSpPr>
        <p:spPr/>
        <p:txBody>
          <a:bodyPr/>
          <a:lstStyle>
            <a:lvl1pPr>
              <a:defRPr sz="1500">
                <a:solidFill>
                  <a:srgbClr val="646464"/>
                </a:solidFill>
              </a:defRPr>
            </a:lvl1pPr>
            <a:lvl2pPr>
              <a:defRPr sz="1350">
                <a:solidFill>
                  <a:srgbClr val="646464"/>
                </a:solidFill>
              </a:defRPr>
            </a:lvl2pPr>
            <a:lvl3pPr>
              <a:defRPr sz="1200">
                <a:solidFill>
                  <a:srgbClr val="646464"/>
                </a:solidFill>
              </a:defRPr>
            </a:lvl3pPr>
            <a:lvl4pPr>
              <a:defRPr sz="1050">
                <a:solidFill>
                  <a:srgbClr val="646464"/>
                </a:solidFill>
              </a:defRPr>
            </a:lvl4pPr>
            <a:lvl5pPr>
              <a:defRPr sz="900">
                <a:solidFill>
                  <a:srgbClr val="64646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10"/>
          </p:nvPr>
        </p:nvSpPr>
        <p:spPr>
          <a:xfrm>
            <a:off x="457200" y="6356354"/>
            <a:ext cx="2133600" cy="365125"/>
          </a:xfrm>
          <a:prstGeom prst="rect">
            <a:avLst/>
          </a:prstGeom>
        </p:spPr>
        <p:txBody>
          <a:bodyPr/>
          <a:lstStyle/>
          <a:p>
            <a:fld id="{B5C2F1D5-14F2-4628-936C-B3CFD496EB60}" type="datetimeFigureOut">
              <a:rPr lang="en-GB" smtClean="0"/>
              <a:t>12/10/2020</a:t>
            </a:fld>
            <a:endParaRPr lang="en-GB"/>
          </a:p>
        </p:txBody>
      </p:sp>
      <p:sp>
        <p:nvSpPr>
          <p:cNvPr id="5" name="Footer Placeholder 4"/>
          <p:cNvSpPr>
            <a:spLocks noGrp="1"/>
          </p:cNvSpPr>
          <p:nvPr>
            <p:ph type="ftr" sz="quarter" idx="11"/>
          </p:nvPr>
        </p:nvSpPr>
        <p:spPr>
          <a:xfrm>
            <a:off x="3124200" y="6356354"/>
            <a:ext cx="28956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6356354"/>
            <a:ext cx="2133600" cy="365125"/>
          </a:xfrm>
          <a:prstGeom prst="rect">
            <a:avLst/>
          </a:prstGeom>
        </p:spPr>
        <p:txBody>
          <a:bodyPr/>
          <a:lstStyle/>
          <a:p>
            <a:fld id="{66B654AB-328C-442B-A1FB-81B69166EAFC}" type="slidenum">
              <a:rPr lang="en-GB" smtClean="0"/>
              <a:t>‹#›</a:t>
            </a:fld>
            <a:endParaRPr lang="en-GB"/>
          </a:p>
        </p:txBody>
      </p:sp>
    </p:spTree>
    <p:extLst>
      <p:ext uri="{BB962C8B-B14F-4D97-AF65-F5344CB8AC3E}">
        <p14:creationId xmlns:p14="http://schemas.microsoft.com/office/powerpoint/2010/main" val="1401504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2" name="Content Placeholder 2"/>
          <p:cNvSpPr>
            <a:spLocks noGrp="1"/>
          </p:cNvSpPr>
          <p:nvPr>
            <p:ph idx="14"/>
          </p:nvPr>
        </p:nvSpPr>
        <p:spPr>
          <a:xfrm>
            <a:off x="4644000" y="1602000"/>
            <a:ext cx="4042792" cy="4536000"/>
          </a:xfrm>
        </p:spPr>
        <p:txBody>
          <a:bodyPr/>
          <a:lstStyle>
            <a:lvl1pPr>
              <a:defRPr sz="1500">
                <a:solidFill>
                  <a:srgbClr val="646464"/>
                </a:solidFill>
              </a:defRPr>
            </a:lvl1pPr>
            <a:lvl2pPr>
              <a:defRPr sz="1350">
                <a:solidFill>
                  <a:srgbClr val="646464"/>
                </a:solidFill>
              </a:defRPr>
            </a:lvl2pPr>
            <a:lvl3pPr>
              <a:defRPr sz="1200">
                <a:solidFill>
                  <a:srgbClr val="646464"/>
                </a:solidFill>
              </a:defRPr>
            </a:lvl3pPr>
            <a:lvl4pPr>
              <a:defRPr sz="1050">
                <a:solidFill>
                  <a:srgbClr val="646464"/>
                </a:solidFill>
              </a:defRPr>
            </a:lvl4pPr>
            <a:lvl5pPr>
              <a:defRPr sz="900">
                <a:solidFill>
                  <a:srgbClr val="64646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 name="Content Placeholder 2"/>
          <p:cNvSpPr>
            <a:spLocks noGrp="1"/>
          </p:cNvSpPr>
          <p:nvPr>
            <p:ph idx="13"/>
          </p:nvPr>
        </p:nvSpPr>
        <p:spPr>
          <a:xfrm>
            <a:off x="457200" y="1600204"/>
            <a:ext cx="4042792" cy="4525963"/>
          </a:xfrm>
        </p:spPr>
        <p:txBody>
          <a:bodyPr/>
          <a:lstStyle>
            <a:lvl1pPr>
              <a:defRPr sz="1500">
                <a:solidFill>
                  <a:srgbClr val="646464"/>
                </a:solidFill>
              </a:defRPr>
            </a:lvl1pPr>
            <a:lvl2pPr>
              <a:defRPr sz="1350">
                <a:solidFill>
                  <a:srgbClr val="646464"/>
                </a:solidFill>
              </a:defRPr>
            </a:lvl2pPr>
            <a:lvl3pPr>
              <a:defRPr sz="1200">
                <a:solidFill>
                  <a:srgbClr val="646464"/>
                </a:solidFill>
              </a:defRPr>
            </a:lvl3pPr>
            <a:lvl4pPr>
              <a:defRPr sz="1050">
                <a:solidFill>
                  <a:srgbClr val="646464"/>
                </a:solidFill>
              </a:defRPr>
            </a:lvl4pPr>
            <a:lvl5pPr>
              <a:defRPr sz="900">
                <a:solidFill>
                  <a:srgbClr val="64646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Date Placeholder 4"/>
          <p:cNvSpPr>
            <a:spLocks noGrp="1"/>
          </p:cNvSpPr>
          <p:nvPr>
            <p:ph type="dt" sz="half" idx="10"/>
          </p:nvPr>
        </p:nvSpPr>
        <p:spPr>
          <a:xfrm>
            <a:off x="457200" y="6356354"/>
            <a:ext cx="2133600" cy="365125"/>
          </a:xfrm>
          <a:prstGeom prst="rect">
            <a:avLst/>
          </a:prstGeom>
        </p:spPr>
        <p:txBody>
          <a:bodyPr/>
          <a:lstStyle/>
          <a:p>
            <a:fld id="{B5C2F1D5-14F2-4628-936C-B3CFD496EB60}" type="datetimeFigureOut">
              <a:rPr lang="en-GB" smtClean="0"/>
              <a:t>12/10/2020</a:t>
            </a:fld>
            <a:endParaRPr lang="en-GB"/>
          </a:p>
        </p:txBody>
      </p:sp>
      <p:sp>
        <p:nvSpPr>
          <p:cNvPr id="6" name="Footer Placeholder 5"/>
          <p:cNvSpPr>
            <a:spLocks noGrp="1"/>
          </p:cNvSpPr>
          <p:nvPr>
            <p:ph type="ftr" sz="quarter" idx="11"/>
          </p:nvPr>
        </p:nvSpPr>
        <p:spPr>
          <a:xfrm>
            <a:off x="3124200" y="6356354"/>
            <a:ext cx="28956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6553200" y="6356354"/>
            <a:ext cx="2133600" cy="365125"/>
          </a:xfrm>
          <a:prstGeom prst="rect">
            <a:avLst/>
          </a:prstGeom>
        </p:spPr>
        <p:txBody>
          <a:bodyPr/>
          <a:lstStyle/>
          <a:p>
            <a:fld id="{66B654AB-328C-442B-A1FB-81B69166EAFC}" type="slidenum">
              <a:rPr lang="en-GB" smtClean="0"/>
              <a:t>‹#›</a:t>
            </a:fld>
            <a:endParaRPr lang="en-GB"/>
          </a:p>
        </p:txBody>
      </p:sp>
      <p:sp>
        <p:nvSpPr>
          <p:cNvPr id="8" name="Title 1"/>
          <p:cNvSpPr txBox="1">
            <a:spLocks/>
          </p:cNvSpPr>
          <p:nvPr/>
        </p:nvSpPr>
        <p:spPr>
          <a:xfrm>
            <a:off x="457200" y="836712"/>
            <a:ext cx="8229600" cy="580926"/>
          </a:xfrm>
          <a:prstGeom prst="rect">
            <a:avLst/>
          </a:prstGeom>
        </p:spPr>
        <p:txBody>
          <a:bodyPr vert="horz" lIns="68580" tIns="34290" rIns="68580" bIns="34290" rtlCol="0" anchor="ctr">
            <a:normAutofit/>
          </a:bodyPr>
          <a:lstStyle>
            <a:lvl1pPr algn="l" defTabSz="914400" rtl="0" eaLnBrk="1" latinLnBrk="0" hangingPunct="1">
              <a:spcBef>
                <a:spcPct val="0"/>
              </a:spcBef>
              <a:buNone/>
              <a:defRPr sz="2400" b="0" kern="1200">
                <a:solidFill>
                  <a:srgbClr val="373028"/>
                </a:solidFill>
                <a:latin typeface="+mj-lt"/>
                <a:ea typeface="+mj-ea"/>
                <a:cs typeface="+mj-cs"/>
              </a:defRPr>
            </a:lvl1pPr>
          </a:lstStyle>
          <a:p>
            <a:r>
              <a:rPr lang="en-US" sz="1500" dirty="0" smtClean="0"/>
              <a:t>Click to edit Master title style</a:t>
            </a:r>
            <a:endParaRPr lang="en-GB" sz="1500" dirty="0"/>
          </a:p>
        </p:txBody>
      </p:sp>
    </p:spTree>
    <p:extLst>
      <p:ext uri="{BB962C8B-B14F-4D97-AF65-F5344CB8AC3E}">
        <p14:creationId xmlns:p14="http://schemas.microsoft.com/office/powerpoint/2010/main" val="255494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smtClean="0"/>
            </a:lvl1pPr>
          </a:lstStyle>
          <a:p>
            <a:pPr>
              <a:defRPr/>
            </a:pPr>
            <a:fld id="{1CEDF13C-35E7-450E-897D-E3A10B45C4BC}" type="datetimeFigureOut">
              <a:rPr lang="en-GB"/>
              <a:pPr>
                <a:defRPr/>
              </a:pPr>
              <a:t>12/10/2020</a:t>
            </a:fld>
            <a:endParaRPr lang="en-GB"/>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GB"/>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fld id="{BE9E8166-7369-45A7-BCDD-6C8AAFA90336}" type="slidenum">
              <a:rPr lang="en-GB"/>
              <a:pPr/>
              <a:t>‹#›</a:t>
            </a:fld>
            <a:endParaRPr lang="en-GB"/>
          </a:p>
        </p:txBody>
      </p:sp>
    </p:spTree>
    <p:extLst>
      <p:ext uri="{BB962C8B-B14F-4D97-AF65-F5344CB8AC3E}">
        <p14:creationId xmlns:p14="http://schemas.microsoft.com/office/powerpoint/2010/main" val="37580279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64481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91327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4" name="Title 13"/>
          <p:cNvSpPr>
            <a:spLocks noGrp="1"/>
          </p:cNvSpPr>
          <p:nvPr>
            <p:ph type="title"/>
          </p:nvPr>
        </p:nvSpPr>
        <p:spPr>
          <a:xfrm>
            <a:off x="251520" y="1988840"/>
            <a:ext cx="5040560" cy="648072"/>
          </a:xfrm>
          <a:prstGeom prst="rect">
            <a:avLst/>
          </a:prstGeom>
        </p:spPr>
        <p:txBody>
          <a:bodyPr/>
          <a:lstStyle>
            <a:lvl1pPr algn="l">
              <a:defRPr sz="3600">
                <a:solidFill>
                  <a:srgbClr val="00ABC4"/>
                </a:solidFill>
                <a:effectLst/>
              </a:defRPr>
            </a:lvl1pPr>
          </a:lstStyle>
          <a:p>
            <a:r>
              <a:rPr lang="en-US" smtClean="0"/>
              <a:t>Click to edit Master title style</a:t>
            </a:r>
            <a:endParaRPr lang="en-GB" dirty="0"/>
          </a:p>
        </p:txBody>
      </p:sp>
      <p:sp>
        <p:nvSpPr>
          <p:cNvPr id="16" name="Text Placeholder 15"/>
          <p:cNvSpPr>
            <a:spLocks noGrp="1"/>
          </p:cNvSpPr>
          <p:nvPr>
            <p:ph type="body" sz="quarter" idx="14" hasCustomPrompt="1"/>
          </p:nvPr>
        </p:nvSpPr>
        <p:spPr>
          <a:xfrm>
            <a:off x="251520" y="4941168"/>
            <a:ext cx="5040560" cy="648073"/>
          </a:xfrm>
        </p:spPr>
        <p:txBody>
          <a:bodyPr>
            <a:normAutofit/>
          </a:bodyPr>
          <a:lstStyle>
            <a:lvl1pPr marL="0" marR="0" indent="0" algn="l" defTabSz="914400" rtl="0" eaLnBrk="1" fontAlgn="auto" latinLnBrk="0" hangingPunct="1">
              <a:lnSpc>
                <a:spcPct val="150000"/>
              </a:lnSpc>
              <a:spcBef>
                <a:spcPct val="20000"/>
              </a:spcBef>
              <a:spcAft>
                <a:spcPts val="0"/>
              </a:spcAft>
              <a:buClrTx/>
              <a:buSzTx/>
              <a:buFont typeface="Arial" pitchFamily="34" charset="0"/>
              <a:buNone/>
              <a:tabLst/>
              <a:defRPr sz="2000" b="0">
                <a:solidFill>
                  <a:srgbClr val="646464"/>
                </a:solidFill>
              </a:defRPr>
            </a:lvl1pPr>
          </a:lstStyle>
          <a:p>
            <a:pPr lvl="0"/>
            <a:r>
              <a:rPr lang="en-GB" dirty="0" smtClean="0"/>
              <a:t>Author, speakers etc.</a:t>
            </a:r>
          </a:p>
          <a:p>
            <a:pPr lvl="0"/>
            <a:endParaRPr lang="en-GB" dirty="0" smtClean="0"/>
          </a:p>
        </p:txBody>
      </p:sp>
      <p:sp>
        <p:nvSpPr>
          <p:cNvPr id="4" name="Text Placeholder 15"/>
          <p:cNvSpPr>
            <a:spLocks noGrp="1"/>
          </p:cNvSpPr>
          <p:nvPr>
            <p:ph type="body" sz="quarter" idx="15" hasCustomPrompt="1"/>
          </p:nvPr>
        </p:nvSpPr>
        <p:spPr>
          <a:xfrm>
            <a:off x="251520" y="2636912"/>
            <a:ext cx="5040560" cy="648073"/>
          </a:xfrm>
        </p:spPr>
        <p:txBody>
          <a:bodyPr>
            <a:normAutofit/>
          </a:bodyPr>
          <a:lstStyle>
            <a:lvl1pPr marL="0" marR="0" indent="0" algn="l" defTabSz="914400" rtl="0" eaLnBrk="1" fontAlgn="auto" latinLnBrk="0" hangingPunct="1">
              <a:lnSpc>
                <a:spcPct val="150000"/>
              </a:lnSpc>
              <a:spcBef>
                <a:spcPct val="20000"/>
              </a:spcBef>
              <a:spcAft>
                <a:spcPts val="0"/>
              </a:spcAft>
              <a:buClrTx/>
              <a:buSzTx/>
              <a:buFont typeface="Arial" pitchFamily="34" charset="0"/>
              <a:buNone/>
              <a:tabLst/>
              <a:defRPr sz="2400" b="1">
                <a:solidFill>
                  <a:srgbClr val="382D24"/>
                </a:solidFill>
              </a:defRPr>
            </a:lvl1pPr>
          </a:lstStyle>
          <a:p>
            <a:pPr lvl="0"/>
            <a:r>
              <a:rPr lang="en-GB" dirty="0" smtClean="0"/>
              <a:t>Subtitle</a:t>
            </a:r>
          </a:p>
          <a:p>
            <a:pPr lvl="0"/>
            <a:endParaRPr lang="en-GB" dirty="0" smtClean="0"/>
          </a:p>
        </p:txBody>
      </p:sp>
    </p:spTree>
    <p:extLst>
      <p:ext uri="{BB962C8B-B14F-4D97-AF65-F5344CB8AC3E}">
        <p14:creationId xmlns:p14="http://schemas.microsoft.com/office/powerpoint/2010/main" val="26386953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4" name="Title 13"/>
          <p:cNvSpPr>
            <a:spLocks noGrp="1"/>
          </p:cNvSpPr>
          <p:nvPr>
            <p:ph type="title"/>
          </p:nvPr>
        </p:nvSpPr>
        <p:spPr>
          <a:xfrm>
            <a:off x="251521" y="1988840"/>
            <a:ext cx="5040560" cy="648072"/>
          </a:xfrm>
          <a:prstGeom prst="rect">
            <a:avLst/>
          </a:prstGeom>
        </p:spPr>
        <p:txBody>
          <a:bodyPr/>
          <a:lstStyle>
            <a:lvl1pPr algn="l">
              <a:defRPr sz="2700">
                <a:solidFill>
                  <a:srgbClr val="00ABC4"/>
                </a:solidFill>
                <a:effectLst/>
              </a:defRPr>
            </a:lvl1pPr>
          </a:lstStyle>
          <a:p>
            <a:r>
              <a:rPr lang="en-US" smtClean="0"/>
              <a:t>Click to edit Master title style</a:t>
            </a:r>
            <a:endParaRPr lang="en-GB" dirty="0"/>
          </a:p>
        </p:txBody>
      </p:sp>
      <p:sp>
        <p:nvSpPr>
          <p:cNvPr id="16" name="Text Placeholder 15"/>
          <p:cNvSpPr>
            <a:spLocks noGrp="1"/>
          </p:cNvSpPr>
          <p:nvPr>
            <p:ph type="body" sz="quarter" idx="14" hasCustomPrompt="1"/>
          </p:nvPr>
        </p:nvSpPr>
        <p:spPr>
          <a:xfrm>
            <a:off x="251521" y="4941172"/>
            <a:ext cx="5040560" cy="648073"/>
          </a:xfrm>
        </p:spPr>
        <p:txBody>
          <a:bodyPr>
            <a:normAutofit/>
          </a:bodyPr>
          <a:lstStyle>
            <a:lvl1pPr marL="0" marR="0" indent="0" algn="l" defTabSz="685783" rtl="0" eaLnBrk="1" fontAlgn="auto" latinLnBrk="0" hangingPunct="1">
              <a:lnSpc>
                <a:spcPct val="150000"/>
              </a:lnSpc>
              <a:spcBef>
                <a:spcPct val="20000"/>
              </a:spcBef>
              <a:spcAft>
                <a:spcPts val="0"/>
              </a:spcAft>
              <a:buClrTx/>
              <a:buSzTx/>
              <a:buFont typeface="Arial" pitchFamily="34" charset="0"/>
              <a:buNone/>
              <a:tabLst/>
              <a:defRPr sz="1500" b="0">
                <a:solidFill>
                  <a:srgbClr val="646464"/>
                </a:solidFill>
              </a:defRPr>
            </a:lvl1pPr>
          </a:lstStyle>
          <a:p>
            <a:pPr lvl="0"/>
            <a:r>
              <a:rPr lang="en-GB" dirty="0" smtClean="0"/>
              <a:t>Author, speakers etc.</a:t>
            </a:r>
          </a:p>
          <a:p>
            <a:pPr lvl="0"/>
            <a:endParaRPr lang="en-GB" dirty="0" smtClean="0"/>
          </a:p>
        </p:txBody>
      </p:sp>
      <p:sp>
        <p:nvSpPr>
          <p:cNvPr id="4" name="Text Placeholder 15"/>
          <p:cNvSpPr>
            <a:spLocks noGrp="1"/>
          </p:cNvSpPr>
          <p:nvPr>
            <p:ph type="body" sz="quarter" idx="15" hasCustomPrompt="1"/>
          </p:nvPr>
        </p:nvSpPr>
        <p:spPr>
          <a:xfrm>
            <a:off x="251521" y="2636916"/>
            <a:ext cx="5040560" cy="648073"/>
          </a:xfrm>
        </p:spPr>
        <p:txBody>
          <a:bodyPr>
            <a:normAutofit/>
          </a:bodyPr>
          <a:lstStyle>
            <a:lvl1pPr marL="0" marR="0" indent="0" algn="l" defTabSz="685783" rtl="0" eaLnBrk="1" fontAlgn="auto" latinLnBrk="0" hangingPunct="1">
              <a:lnSpc>
                <a:spcPct val="150000"/>
              </a:lnSpc>
              <a:spcBef>
                <a:spcPct val="20000"/>
              </a:spcBef>
              <a:spcAft>
                <a:spcPts val="0"/>
              </a:spcAft>
              <a:buClrTx/>
              <a:buSzTx/>
              <a:buFont typeface="Arial" pitchFamily="34" charset="0"/>
              <a:buNone/>
              <a:tabLst/>
              <a:defRPr sz="1800" b="1">
                <a:solidFill>
                  <a:srgbClr val="382D24"/>
                </a:solidFill>
              </a:defRPr>
            </a:lvl1pPr>
          </a:lstStyle>
          <a:p>
            <a:pPr lvl="0"/>
            <a:r>
              <a:rPr lang="en-GB" dirty="0" smtClean="0"/>
              <a:t>Subtitle</a:t>
            </a:r>
          </a:p>
          <a:p>
            <a:pPr lvl="0"/>
            <a:endParaRPr lang="en-GB" dirty="0" smtClean="0"/>
          </a:p>
        </p:txBody>
      </p:sp>
    </p:spTree>
    <p:extLst>
      <p:ext uri="{BB962C8B-B14F-4D97-AF65-F5344CB8AC3E}">
        <p14:creationId xmlns:p14="http://schemas.microsoft.com/office/powerpoint/2010/main" val="256118512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4" name="Title 13"/>
          <p:cNvSpPr>
            <a:spLocks noGrp="1"/>
          </p:cNvSpPr>
          <p:nvPr>
            <p:ph type="title"/>
          </p:nvPr>
        </p:nvSpPr>
        <p:spPr>
          <a:xfrm>
            <a:off x="251520" y="1988840"/>
            <a:ext cx="5040560" cy="1296144"/>
          </a:xfrm>
          <a:prstGeom prst="rect">
            <a:avLst/>
          </a:prstGeom>
        </p:spPr>
        <p:txBody>
          <a:bodyPr/>
          <a:lstStyle>
            <a:lvl1pPr algn="l">
              <a:defRPr sz="3600">
                <a:solidFill>
                  <a:schemeClr val="bg1"/>
                </a:solidFill>
                <a:effectLst/>
              </a:defRPr>
            </a:lvl1pPr>
          </a:lstStyle>
          <a:p>
            <a:r>
              <a:rPr lang="en-US" smtClean="0"/>
              <a:t>Click to edit Master title style</a:t>
            </a:r>
            <a:endParaRPr lang="en-GB" dirty="0"/>
          </a:p>
        </p:txBody>
      </p:sp>
      <p:sp>
        <p:nvSpPr>
          <p:cNvPr id="16" name="Text Placeholder 15"/>
          <p:cNvSpPr>
            <a:spLocks noGrp="1"/>
          </p:cNvSpPr>
          <p:nvPr>
            <p:ph type="body" sz="quarter" idx="14" hasCustomPrompt="1"/>
          </p:nvPr>
        </p:nvSpPr>
        <p:spPr>
          <a:xfrm>
            <a:off x="251520" y="4941168"/>
            <a:ext cx="5040560" cy="648073"/>
          </a:xfrm>
        </p:spPr>
        <p:txBody>
          <a:bodyPr>
            <a:normAutofit/>
          </a:bodyPr>
          <a:lstStyle>
            <a:lvl1pPr marL="0" marR="0" indent="0" algn="l" defTabSz="914400" rtl="0" eaLnBrk="1" fontAlgn="auto" latinLnBrk="0" hangingPunct="1">
              <a:lnSpc>
                <a:spcPct val="150000"/>
              </a:lnSpc>
              <a:spcBef>
                <a:spcPct val="20000"/>
              </a:spcBef>
              <a:spcAft>
                <a:spcPts val="0"/>
              </a:spcAft>
              <a:buClrTx/>
              <a:buSzTx/>
              <a:buFont typeface="Arial" pitchFamily="34" charset="0"/>
              <a:buNone/>
              <a:tabLst/>
              <a:defRPr sz="2000" b="0">
                <a:solidFill>
                  <a:schemeClr val="bg1"/>
                </a:solidFill>
              </a:defRPr>
            </a:lvl1pPr>
          </a:lstStyle>
          <a:p>
            <a:pPr lvl="0"/>
            <a:r>
              <a:rPr lang="en-GB" dirty="0" smtClean="0"/>
              <a:t>Extra text</a:t>
            </a:r>
          </a:p>
          <a:p>
            <a:pPr lvl="0"/>
            <a:endParaRPr lang="en-GB" dirty="0" smtClean="0"/>
          </a:p>
        </p:txBody>
      </p:sp>
    </p:spTree>
    <p:extLst>
      <p:ext uri="{BB962C8B-B14F-4D97-AF65-F5344CB8AC3E}">
        <p14:creationId xmlns:p14="http://schemas.microsoft.com/office/powerpoint/2010/main" val="144100684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0" name="Title 13"/>
          <p:cNvSpPr>
            <a:spLocks noGrp="1"/>
          </p:cNvSpPr>
          <p:nvPr>
            <p:ph type="title"/>
          </p:nvPr>
        </p:nvSpPr>
        <p:spPr>
          <a:xfrm>
            <a:off x="251520" y="404664"/>
            <a:ext cx="8640960" cy="504056"/>
          </a:xfrm>
          <a:prstGeom prst="rect">
            <a:avLst/>
          </a:prstGeom>
        </p:spPr>
        <p:txBody>
          <a:bodyPr/>
          <a:lstStyle>
            <a:lvl1pPr algn="l">
              <a:defRPr sz="2800">
                <a:solidFill>
                  <a:srgbClr val="00ABC4"/>
                </a:solidFill>
                <a:effectLst/>
              </a:defRPr>
            </a:lvl1pPr>
          </a:lstStyle>
          <a:p>
            <a:r>
              <a:rPr lang="en-US" smtClean="0"/>
              <a:t>Click to edit Master title style</a:t>
            </a:r>
            <a:endParaRPr lang="en-GB" dirty="0"/>
          </a:p>
        </p:txBody>
      </p:sp>
      <p:sp>
        <p:nvSpPr>
          <p:cNvPr id="11" name="Text Placeholder 9"/>
          <p:cNvSpPr>
            <a:spLocks noGrp="1"/>
          </p:cNvSpPr>
          <p:nvPr>
            <p:ph type="body" sz="quarter" idx="13" hasCustomPrompt="1"/>
          </p:nvPr>
        </p:nvSpPr>
        <p:spPr>
          <a:xfrm>
            <a:off x="251520" y="980728"/>
            <a:ext cx="8640960" cy="4896545"/>
          </a:xfrm>
        </p:spPr>
        <p:txBody>
          <a:bodyPr>
            <a:noAutofit/>
          </a:bodyPr>
          <a:lstStyle>
            <a:lvl1pPr>
              <a:lnSpc>
                <a:spcPct val="200000"/>
              </a:lnSpc>
              <a:defRPr sz="2000" b="0" baseline="0">
                <a:solidFill>
                  <a:srgbClr val="382D24"/>
                </a:solidFill>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GB" dirty="0" smtClean="0"/>
              <a:t>Side text</a:t>
            </a:r>
            <a:endParaRPr lang="en-GB" dirty="0"/>
          </a:p>
        </p:txBody>
      </p:sp>
    </p:spTree>
    <p:extLst>
      <p:ext uri="{BB962C8B-B14F-4D97-AF65-F5344CB8AC3E}">
        <p14:creationId xmlns:p14="http://schemas.microsoft.com/office/powerpoint/2010/main" val="265909271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4" name="Text Placeholder 23"/>
          <p:cNvSpPr>
            <a:spLocks noGrp="1"/>
          </p:cNvSpPr>
          <p:nvPr>
            <p:ph type="body" sz="quarter" idx="17" hasCustomPrompt="1"/>
          </p:nvPr>
        </p:nvSpPr>
        <p:spPr>
          <a:xfrm>
            <a:off x="251520" y="1124744"/>
            <a:ext cx="8640960" cy="360040"/>
          </a:xfrm>
        </p:spPr>
        <p:txBody>
          <a:bodyPr>
            <a:noAutofit/>
          </a:bodyPr>
          <a:lstStyle>
            <a:lvl1pPr>
              <a:defRPr sz="2000" b="1" baseline="0">
                <a:solidFill>
                  <a:srgbClr val="382D24"/>
                </a:solidFill>
                <a:latin typeface="Trebuchet MS" pitchFamily="34" charset="0"/>
              </a:defRPr>
            </a:lvl1pPr>
          </a:lstStyle>
          <a:p>
            <a:pPr lvl="0"/>
            <a:r>
              <a:rPr lang="en-US" dirty="0" smtClean="0"/>
              <a:t>Content sub title</a:t>
            </a:r>
            <a:endParaRPr lang="en-GB" dirty="0"/>
          </a:p>
        </p:txBody>
      </p:sp>
      <p:sp>
        <p:nvSpPr>
          <p:cNvPr id="5" name="Text Placeholder 15"/>
          <p:cNvSpPr>
            <a:spLocks noGrp="1"/>
          </p:cNvSpPr>
          <p:nvPr>
            <p:ph type="body" sz="quarter" idx="14" hasCustomPrompt="1"/>
          </p:nvPr>
        </p:nvSpPr>
        <p:spPr>
          <a:xfrm>
            <a:off x="251520" y="1484784"/>
            <a:ext cx="8640960" cy="1007740"/>
          </a:xfrm>
        </p:spPr>
        <p:txBody>
          <a:bodyPr>
            <a:normAutofit/>
          </a:bodyPr>
          <a:lstStyle>
            <a:lvl1pPr marL="0" marR="0" indent="0" algn="l" defTabSz="914400" rtl="0" eaLnBrk="1" fontAlgn="auto" latinLnBrk="0" hangingPunct="1">
              <a:lnSpc>
                <a:spcPct val="150000"/>
              </a:lnSpc>
              <a:spcBef>
                <a:spcPct val="20000"/>
              </a:spcBef>
              <a:spcAft>
                <a:spcPts val="0"/>
              </a:spcAft>
              <a:buClrTx/>
              <a:buSzTx/>
              <a:buFont typeface="Arial" pitchFamily="34" charset="0"/>
              <a:buNone/>
              <a:tabLst/>
              <a:defRPr sz="2000" b="0">
                <a:solidFill>
                  <a:srgbClr val="373028"/>
                </a:solidFill>
              </a:defRPr>
            </a:lvl1pPr>
          </a:lstStyle>
          <a:p>
            <a:pPr lvl="0"/>
            <a:r>
              <a:rPr lang="en-GB" dirty="0" smtClean="0"/>
              <a:t>Body text first paragraph</a:t>
            </a:r>
          </a:p>
          <a:p>
            <a:pPr lvl="0"/>
            <a:endParaRPr lang="en-GB" dirty="0" smtClean="0"/>
          </a:p>
        </p:txBody>
      </p:sp>
      <p:sp>
        <p:nvSpPr>
          <p:cNvPr id="6" name="Text Placeholder 25"/>
          <p:cNvSpPr>
            <a:spLocks noGrp="1"/>
          </p:cNvSpPr>
          <p:nvPr>
            <p:ph type="body" sz="quarter" idx="20" hasCustomPrompt="1"/>
          </p:nvPr>
        </p:nvSpPr>
        <p:spPr>
          <a:xfrm>
            <a:off x="251520" y="2492524"/>
            <a:ext cx="8640960" cy="3384748"/>
          </a:xfrm>
        </p:spPr>
        <p:txBody>
          <a:bodyPr>
            <a:normAutofit/>
          </a:bodyPr>
          <a:lstStyle>
            <a:lvl1pPr>
              <a:lnSpc>
                <a:spcPct val="150000"/>
              </a:lnSpc>
              <a:defRPr sz="2000" b="0" baseline="0">
                <a:solidFill>
                  <a:srgbClr val="646464"/>
                </a:solidFill>
              </a:defRPr>
            </a:lvl1pPr>
          </a:lstStyle>
          <a:p>
            <a:pPr lvl="0"/>
            <a:r>
              <a:rPr lang="en-US" dirty="0" smtClean="0"/>
              <a:t>Body text</a:t>
            </a:r>
            <a:endParaRPr lang="en-GB" dirty="0"/>
          </a:p>
        </p:txBody>
      </p:sp>
      <p:sp>
        <p:nvSpPr>
          <p:cNvPr id="8" name="Title 13"/>
          <p:cNvSpPr>
            <a:spLocks noGrp="1"/>
          </p:cNvSpPr>
          <p:nvPr>
            <p:ph type="title"/>
          </p:nvPr>
        </p:nvSpPr>
        <p:spPr>
          <a:xfrm>
            <a:off x="251520" y="404664"/>
            <a:ext cx="8640960" cy="504056"/>
          </a:xfrm>
          <a:prstGeom prst="rect">
            <a:avLst/>
          </a:prstGeom>
        </p:spPr>
        <p:txBody>
          <a:bodyPr/>
          <a:lstStyle>
            <a:lvl1pPr algn="l">
              <a:defRPr sz="2800">
                <a:solidFill>
                  <a:srgbClr val="00ABC4"/>
                </a:solidFill>
                <a:effectLst/>
              </a:defRPr>
            </a:lvl1pPr>
          </a:lstStyle>
          <a:p>
            <a:r>
              <a:rPr lang="en-US" smtClean="0"/>
              <a:t>Click to edit Master title style</a:t>
            </a:r>
            <a:endParaRPr lang="en-GB" dirty="0"/>
          </a:p>
        </p:txBody>
      </p:sp>
    </p:spTree>
    <p:extLst>
      <p:ext uri="{BB962C8B-B14F-4D97-AF65-F5344CB8AC3E}">
        <p14:creationId xmlns:p14="http://schemas.microsoft.com/office/powerpoint/2010/main" val="21741983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sp>
        <p:nvSpPr>
          <p:cNvPr id="4" name="Text Placeholder 23"/>
          <p:cNvSpPr>
            <a:spLocks noGrp="1"/>
          </p:cNvSpPr>
          <p:nvPr>
            <p:ph type="body" sz="quarter" idx="17" hasCustomPrompt="1"/>
          </p:nvPr>
        </p:nvSpPr>
        <p:spPr>
          <a:xfrm>
            <a:off x="251520" y="1124744"/>
            <a:ext cx="4320480" cy="360040"/>
          </a:xfrm>
        </p:spPr>
        <p:txBody>
          <a:bodyPr>
            <a:noAutofit/>
          </a:bodyPr>
          <a:lstStyle>
            <a:lvl1pPr>
              <a:defRPr sz="2000" b="1" baseline="0">
                <a:solidFill>
                  <a:srgbClr val="382D24"/>
                </a:solidFill>
                <a:latin typeface="Trebuchet MS" pitchFamily="34" charset="0"/>
              </a:defRPr>
            </a:lvl1pPr>
          </a:lstStyle>
          <a:p>
            <a:pPr lvl="0"/>
            <a:r>
              <a:rPr lang="en-US" dirty="0" smtClean="0"/>
              <a:t>Content sub title</a:t>
            </a:r>
            <a:endParaRPr lang="en-GB" dirty="0"/>
          </a:p>
        </p:txBody>
      </p:sp>
      <p:sp>
        <p:nvSpPr>
          <p:cNvPr id="5" name="Text Placeholder 15"/>
          <p:cNvSpPr>
            <a:spLocks noGrp="1"/>
          </p:cNvSpPr>
          <p:nvPr>
            <p:ph type="body" sz="quarter" idx="14" hasCustomPrompt="1"/>
          </p:nvPr>
        </p:nvSpPr>
        <p:spPr>
          <a:xfrm>
            <a:off x="251520" y="1484784"/>
            <a:ext cx="4320480" cy="1007740"/>
          </a:xfrm>
        </p:spPr>
        <p:txBody>
          <a:bodyPr>
            <a:normAutofit/>
          </a:bodyPr>
          <a:lstStyle>
            <a:lvl1pPr marL="0" marR="0" indent="0" algn="l" defTabSz="914400" rtl="0" eaLnBrk="1" fontAlgn="auto" latinLnBrk="0" hangingPunct="1">
              <a:lnSpc>
                <a:spcPct val="150000"/>
              </a:lnSpc>
              <a:spcBef>
                <a:spcPct val="20000"/>
              </a:spcBef>
              <a:spcAft>
                <a:spcPts val="0"/>
              </a:spcAft>
              <a:buClrTx/>
              <a:buSzTx/>
              <a:buFont typeface="Arial" pitchFamily="34" charset="0"/>
              <a:buNone/>
              <a:tabLst/>
              <a:defRPr sz="2000" b="0">
                <a:solidFill>
                  <a:srgbClr val="373028"/>
                </a:solidFill>
              </a:defRPr>
            </a:lvl1pPr>
          </a:lstStyle>
          <a:p>
            <a:pPr lvl="0"/>
            <a:r>
              <a:rPr lang="en-GB" dirty="0" smtClean="0"/>
              <a:t>Body text first paragraph</a:t>
            </a:r>
          </a:p>
          <a:p>
            <a:pPr lvl="0"/>
            <a:endParaRPr lang="en-GB" dirty="0" smtClean="0"/>
          </a:p>
        </p:txBody>
      </p:sp>
      <p:sp>
        <p:nvSpPr>
          <p:cNvPr id="6" name="Text Placeholder 25"/>
          <p:cNvSpPr>
            <a:spLocks noGrp="1"/>
          </p:cNvSpPr>
          <p:nvPr>
            <p:ph type="body" sz="quarter" idx="20" hasCustomPrompt="1"/>
          </p:nvPr>
        </p:nvSpPr>
        <p:spPr>
          <a:xfrm>
            <a:off x="251520" y="2492524"/>
            <a:ext cx="4320480" cy="3384748"/>
          </a:xfrm>
        </p:spPr>
        <p:txBody>
          <a:bodyPr>
            <a:normAutofit/>
          </a:bodyPr>
          <a:lstStyle>
            <a:lvl1pPr>
              <a:lnSpc>
                <a:spcPct val="150000"/>
              </a:lnSpc>
              <a:defRPr sz="2000" b="0" baseline="0">
                <a:solidFill>
                  <a:srgbClr val="646464"/>
                </a:solidFill>
              </a:defRPr>
            </a:lvl1pPr>
          </a:lstStyle>
          <a:p>
            <a:pPr lvl="0"/>
            <a:r>
              <a:rPr lang="en-US" dirty="0" smtClean="0"/>
              <a:t>Body text</a:t>
            </a:r>
            <a:endParaRPr lang="en-GB" dirty="0"/>
          </a:p>
        </p:txBody>
      </p:sp>
      <p:sp>
        <p:nvSpPr>
          <p:cNvPr id="7" name="Text Placeholder 23"/>
          <p:cNvSpPr>
            <a:spLocks noGrp="1"/>
          </p:cNvSpPr>
          <p:nvPr>
            <p:ph type="body" sz="quarter" idx="21" hasCustomPrompt="1"/>
          </p:nvPr>
        </p:nvSpPr>
        <p:spPr>
          <a:xfrm>
            <a:off x="4572000" y="1124744"/>
            <a:ext cx="4320480" cy="360040"/>
          </a:xfrm>
        </p:spPr>
        <p:txBody>
          <a:bodyPr>
            <a:noAutofit/>
          </a:bodyPr>
          <a:lstStyle>
            <a:lvl1pPr>
              <a:defRPr sz="2000" b="1" baseline="0">
                <a:solidFill>
                  <a:srgbClr val="382D24"/>
                </a:solidFill>
                <a:latin typeface="Trebuchet MS" pitchFamily="34" charset="0"/>
              </a:defRPr>
            </a:lvl1pPr>
          </a:lstStyle>
          <a:p>
            <a:pPr lvl="0"/>
            <a:r>
              <a:rPr lang="en-US" dirty="0" smtClean="0"/>
              <a:t>Content sub title</a:t>
            </a:r>
            <a:endParaRPr lang="en-GB" dirty="0"/>
          </a:p>
        </p:txBody>
      </p:sp>
      <p:sp>
        <p:nvSpPr>
          <p:cNvPr id="8" name="Text Placeholder 15"/>
          <p:cNvSpPr>
            <a:spLocks noGrp="1"/>
          </p:cNvSpPr>
          <p:nvPr>
            <p:ph type="body" sz="quarter" idx="22" hasCustomPrompt="1"/>
          </p:nvPr>
        </p:nvSpPr>
        <p:spPr>
          <a:xfrm>
            <a:off x="4572000" y="1484784"/>
            <a:ext cx="4320480" cy="1008112"/>
          </a:xfrm>
        </p:spPr>
        <p:txBody>
          <a:bodyPr>
            <a:normAutofit/>
          </a:bodyPr>
          <a:lstStyle>
            <a:lvl1pPr marL="0" marR="0" indent="0" algn="l" defTabSz="914400" rtl="0" eaLnBrk="1" fontAlgn="auto" latinLnBrk="0" hangingPunct="1">
              <a:lnSpc>
                <a:spcPct val="150000"/>
              </a:lnSpc>
              <a:spcBef>
                <a:spcPct val="20000"/>
              </a:spcBef>
              <a:spcAft>
                <a:spcPts val="0"/>
              </a:spcAft>
              <a:buClrTx/>
              <a:buSzTx/>
              <a:buFont typeface="Arial" pitchFamily="34" charset="0"/>
              <a:buNone/>
              <a:tabLst/>
              <a:defRPr sz="2000" b="0">
                <a:solidFill>
                  <a:srgbClr val="373028"/>
                </a:solidFill>
              </a:defRPr>
            </a:lvl1pPr>
          </a:lstStyle>
          <a:p>
            <a:pPr lvl="0"/>
            <a:r>
              <a:rPr lang="en-GB" dirty="0" smtClean="0"/>
              <a:t>Body text first paragraph</a:t>
            </a:r>
          </a:p>
          <a:p>
            <a:pPr lvl="0"/>
            <a:endParaRPr lang="en-GB" dirty="0" smtClean="0"/>
          </a:p>
        </p:txBody>
      </p:sp>
      <p:sp>
        <p:nvSpPr>
          <p:cNvPr id="9" name="Text Placeholder 25"/>
          <p:cNvSpPr>
            <a:spLocks noGrp="1"/>
          </p:cNvSpPr>
          <p:nvPr>
            <p:ph type="body" sz="quarter" idx="23" hasCustomPrompt="1"/>
          </p:nvPr>
        </p:nvSpPr>
        <p:spPr>
          <a:xfrm>
            <a:off x="4572000" y="2492896"/>
            <a:ext cx="4320480" cy="3384376"/>
          </a:xfrm>
        </p:spPr>
        <p:txBody>
          <a:bodyPr>
            <a:normAutofit/>
          </a:bodyPr>
          <a:lstStyle>
            <a:lvl1pPr>
              <a:lnSpc>
                <a:spcPct val="150000"/>
              </a:lnSpc>
              <a:defRPr sz="2000" b="0" baseline="0">
                <a:solidFill>
                  <a:srgbClr val="646464"/>
                </a:solidFill>
              </a:defRPr>
            </a:lvl1pPr>
          </a:lstStyle>
          <a:p>
            <a:pPr lvl="0"/>
            <a:r>
              <a:rPr lang="en-US" dirty="0" smtClean="0"/>
              <a:t>Body text</a:t>
            </a:r>
            <a:endParaRPr lang="en-GB" dirty="0"/>
          </a:p>
        </p:txBody>
      </p:sp>
      <p:sp>
        <p:nvSpPr>
          <p:cNvPr id="12" name="Title 13"/>
          <p:cNvSpPr>
            <a:spLocks noGrp="1"/>
          </p:cNvSpPr>
          <p:nvPr>
            <p:ph type="title"/>
          </p:nvPr>
        </p:nvSpPr>
        <p:spPr>
          <a:xfrm>
            <a:off x="251520" y="404664"/>
            <a:ext cx="8640960" cy="504056"/>
          </a:xfrm>
          <a:prstGeom prst="rect">
            <a:avLst/>
          </a:prstGeom>
        </p:spPr>
        <p:txBody>
          <a:bodyPr/>
          <a:lstStyle>
            <a:lvl1pPr algn="l">
              <a:defRPr sz="2800">
                <a:solidFill>
                  <a:srgbClr val="00ABC4"/>
                </a:solidFill>
                <a:effectLst/>
              </a:defRPr>
            </a:lvl1pPr>
          </a:lstStyle>
          <a:p>
            <a:r>
              <a:rPr lang="en-US" smtClean="0"/>
              <a:t>Click to edit Master title style</a:t>
            </a:r>
            <a:endParaRPr lang="en-GB" dirty="0"/>
          </a:p>
        </p:txBody>
      </p:sp>
    </p:spTree>
    <p:extLst>
      <p:ext uri="{BB962C8B-B14F-4D97-AF65-F5344CB8AC3E}">
        <p14:creationId xmlns:p14="http://schemas.microsoft.com/office/powerpoint/2010/main" val="418282510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7_Title and Content">
    <p:spTree>
      <p:nvGrpSpPr>
        <p:cNvPr id="1" name=""/>
        <p:cNvGrpSpPr/>
        <p:nvPr/>
      </p:nvGrpSpPr>
      <p:grpSpPr>
        <a:xfrm>
          <a:off x="0" y="0"/>
          <a:ext cx="0" cy="0"/>
          <a:chOff x="0" y="0"/>
          <a:chExt cx="0" cy="0"/>
        </a:xfrm>
      </p:grpSpPr>
      <p:sp>
        <p:nvSpPr>
          <p:cNvPr id="5" name="Text Placeholder 15"/>
          <p:cNvSpPr>
            <a:spLocks noGrp="1"/>
          </p:cNvSpPr>
          <p:nvPr>
            <p:ph type="body" sz="quarter" idx="14" hasCustomPrompt="1"/>
          </p:nvPr>
        </p:nvSpPr>
        <p:spPr>
          <a:xfrm>
            <a:off x="251520" y="1124744"/>
            <a:ext cx="2520280" cy="4752528"/>
          </a:xfrm>
        </p:spPr>
        <p:txBody>
          <a:bodyPr>
            <a:normAutofit/>
          </a:bodyPr>
          <a:lstStyle>
            <a:lvl1pPr marL="0" marR="0" indent="0" algn="l" defTabSz="914400" rtl="0" eaLnBrk="1" fontAlgn="auto" latinLnBrk="0" hangingPunct="1">
              <a:lnSpc>
                <a:spcPct val="150000"/>
              </a:lnSpc>
              <a:spcBef>
                <a:spcPct val="20000"/>
              </a:spcBef>
              <a:spcAft>
                <a:spcPts val="0"/>
              </a:spcAft>
              <a:buClrTx/>
              <a:buSzTx/>
              <a:buFont typeface="Arial" pitchFamily="34" charset="0"/>
              <a:buNone/>
              <a:tabLst/>
              <a:defRPr sz="1600" b="0">
                <a:solidFill>
                  <a:srgbClr val="373028"/>
                </a:solidFill>
              </a:defRPr>
            </a:lvl1pPr>
          </a:lstStyle>
          <a:p>
            <a:pPr lvl="0"/>
            <a:r>
              <a:rPr lang="en-GB" dirty="0" smtClean="0"/>
              <a:t>Body text first paragraph</a:t>
            </a:r>
          </a:p>
          <a:p>
            <a:pPr lvl="0"/>
            <a:endParaRPr lang="en-GB" dirty="0" smtClean="0"/>
          </a:p>
        </p:txBody>
      </p:sp>
      <p:sp>
        <p:nvSpPr>
          <p:cNvPr id="7" name="Text Placeholder 23"/>
          <p:cNvSpPr>
            <a:spLocks noGrp="1"/>
          </p:cNvSpPr>
          <p:nvPr>
            <p:ph type="body" sz="quarter" idx="21" hasCustomPrompt="1"/>
          </p:nvPr>
        </p:nvSpPr>
        <p:spPr>
          <a:xfrm>
            <a:off x="3059832" y="1124744"/>
            <a:ext cx="5832648" cy="360040"/>
          </a:xfrm>
        </p:spPr>
        <p:txBody>
          <a:bodyPr>
            <a:noAutofit/>
          </a:bodyPr>
          <a:lstStyle>
            <a:lvl1pPr>
              <a:defRPr sz="2000" b="1" baseline="0">
                <a:solidFill>
                  <a:srgbClr val="382D24"/>
                </a:solidFill>
                <a:latin typeface="Trebuchet MS" pitchFamily="34" charset="0"/>
              </a:defRPr>
            </a:lvl1pPr>
          </a:lstStyle>
          <a:p>
            <a:pPr lvl="0"/>
            <a:r>
              <a:rPr lang="en-US" dirty="0" smtClean="0"/>
              <a:t>Content sub title</a:t>
            </a:r>
            <a:endParaRPr lang="en-GB" dirty="0"/>
          </a:p>
        </p:txBody>
      </p:sp>
      <p:sp>
        <p:nvSpPr>
          <p:cNvPr id="8" name="Text Placeholder 15"/>
          <p:cNvSpPr>
            <a:spLocks noGrp="1"/>
          </p:cNvSpPr>
          <p:nvPr>
            <p:ph type="body" sz="quarter" idx="22" hasCustomPrompt="1"/>
          </p:nvPr>
        </p:nvSpPr>
        <p:spPr>
          <a:xfrm>
            <a:off x="3059832" y="1484784"/>
            <a:ext cx="5832648" cy="1008112"/>
          </a:xfrm>
        </p:spPr>
        <p:txBody>
          <a:bodyPr>
            <a:normAutofit/>
          </a:bodyPr>
          <a:lstStyle>
            <a:lvl1pPr marL="0" marR="0" indent="0" algn="l" defTabSz="914400" rtl="0" eaLnBrk="1" fontAlgn="auto" latinLnBrk="0" hangingPunct="1">
              <a:lnSpc>
                <a:spcPct val="150000"/>
              </a:lnSpc>
              <a:spcBef>
                <a:spcPct val="20000"/>
              </a:spcBef>
              <a:spcAft>
                <a:spcPts val="0"/>
              </a:spcAft>
              <a:buClrTx/>
              <a:buSzTx/>
              <a:buFont typeface="Arial" pitchFamily="34" charset="0"/>
              <a:buNone/>
              <a:tabLst/>
              <a:defRPr sz="2000" b="0">
                <a:solidFill>
                  <a:srgbClr val="373028"/>
                </a:solidFill>
              </a:defRPr>
            </a:lvl1pPr>
          </a:lstStyle>
          <a:p>
            <a:pPr lvl="0"/>
            <a:r>
              <a:rPr lang="en-GB" dirty="0" smtClean="0"/>
              <a:t>Body text first paragraph</a:t>
            </a:r>
          </a:p>
          <a:p>
            <a:pPr lvl="0"/>
            <a:endParaRPr lang="en-GB" dirty="0" smtClean="0"/>
          </a:p>
        </p:txBody>
      </p:sp>
      <p:sp>
        <p:nvSpPr>
          <p:cNvPr id="9" name="Text Placeholder 25"/>
          <p:cNvSpPr>
            <a:spLocks noGrp="1"/>
          </p:cNvSpPr>
          <p:nvPr>
            <p:ph type="body" sz="quarter" idx="23" hasCustomPrompt="1"/>
          </p:nvPr>
        </p:nvSpPr>
        <p:spPr>
          <a:xfrm>
            <a:off x="3059832" y="2492896"/>
            <a:ext cx="5832648" cy="3384376"/>
          </a:xfrm>
        </p:spPr>
        <p:txBody>
          <a:bodyPr>
            <a:normAutofit/>
          </a:bodyPr>
          <a:lstStyle>
            <a:lvl1pPr>
              <a:lnSpc>
                <a:spcPct val="150000"/>
              </a:lnSpc>
              <a:defRPr sz="2000" b="0" baseline="0">
                <a:solidFill>
                  <a:srgbClr val="646464"/>
                </a:solidFill>
              </a:defRPr>
            </a:lvl1pPr>
          </a:lstStyle>
          <a:p>
            <a:pPr lvl="0"/>
            <a:r>
              <a:rPr lang="en-US" dirty="0" smtClean="0"/>
              <a:t>Body text</a:t>
            </a:r>
            <a:endParaRPr lang="en-GB" dirty="0"/>
          </a:p>
        </p:txBody>
      </p:sp>
      <p:sp>
        <p:nvSpPr>
          <p:cNvPr id="12" name="Title 13"/>
          <p:cNvSpPr>
            <a:spLocks noGrp="1"/>
          </p:cNvSpPr>
          <p:nvPr>
            <p:ph type="title"/>
          </p:nvPr>
        </p:nvSpPr>
        <p:spPr>
          <a:xfrm>
            <a:off x="251520" y="404664"/>
            <a:ext cx="8640960" cy="504056"/>
          </a:xfrm>
          <a:prstGeom prst="rect">
            <a:avLst/>
          </a:prstGeom>
        </p:spPr>
        <p:txBody>
          <a:bodyPr/>
          <a:lstStyle>
            <a:lvl1pPr algn="l">
              <a:defRPr sz="2800">
                <a:solidFill>
                  <a:srgbClr val="00ABC4"/>
                </a:solidFill>
                <a:effectLst/>
              </a:defRPr>
            </a:lvl1pPr>
          </a:lstStyle>
          <a:p>
            <a:r>
              <a:rPr lang="en-US" smtClean="0"/>
              <a:t>Click to edit Master title style</a:t>
            </a:r>
            <a:endParaRPr lang="en-GB" dirty="0"/>
          </a:p>
        </p:txBody>
      </p:sp>
    </p:spTree>
    <p:extLst>
      <p:ext uri="{BB962C8B-B14F-4D97-AF65-F5344CB8AC3E}">
        <p14:creationId xmlns:p14="http://schemas.microsoft.com/office/powerpoint/2010/main" val="1982596723"/>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9_Title and Content">
    <p:spTree>
      <p:nvGrpSpPr>
        <p:cNvPr id="1" name=""/>
        <p:cNvGrpSpPr/>
        <p:nvPr/>
      </p:nvGrpSpPr>
      <p:grpSpPr>
        <a:xfrm>
          <a:off x="0" y="0"/>
          <a:ext cx="0" cy="0"/>
          <a:chOff x="0" y="0"/>
          <a:chExt cx="0" cy="0"/>
        </a:xfrm>
      </p:grpSpPr>
      <p:sp>
        <p:nvSpPr>
          <p:cNvPr id="7" name="Text Placeholder 23"/>
          <p:cNvSpPr>
            <a:spLocks noGrp="1"/>
          </p:cNvSpPr>
          <p:nvPr>
            <p:ph type="body" sz="quarter" idx="21" hasCustomPrompt="1"/>
          </p:nvPr>
        </p:nvSpPr>
        <p:spPr>
          <a:xfrm>
            <a:off x="539552" y="2348880"/>
            <a:ext cx="8064896" cy="504056"/>
          </a:xfrm>
          <a:solidFill>
            <a:srgbClr val="382D24"/>
          </a:solidFill>
        </p:spPr>
        <p:txBody>
          <a:bodyPr>
            <a:noAutofit/>
          </a:bodyPr>
          <a:lstStyle>
            <a:lvl1pPr>
              <a:defRPr sz="2600" b="0" baseline="0">
                <a:solidFill>
                  <a:schemeClr val="bg1"/>
                </a:solidFill>
                <a:latin typeface="Trebuchet MS" pitchFamily="34" charset="0"/>
              </a:defRPr>
            </a:lvl1pPr>
          </a:lstStyle>
          <a:p>
            <a:pPr lvl="0"/>
            <a:r>
              <a:rPr lang="en-US" dirty="0" smtClean="0"/>
              <a:t>Quote</a:t>
            </a:r>
            <a:endParaRPr lang="en-GB" dirty="0"/>
          </a:p>
        </p:txBody>
      </p:sp>
      <p:sp>
        <p:nvSpPr>
          <p:cNvPr id="9" name="Text Placeholder 25"/>
          <p:cNvSpPr>
            <a:spLocks noGrp="1"/>
          </p:cNvSpPr>
          <p:nvPr>
            <p:ph type="body" sz="quarter" idx="23" hasCustomPrompt="1"/>
          </p:nvPr>
        </p:nvSpPr>
        <p:spPr>
          <a:xfrm>
            <a:off x="755576" y="3068960"/>
            <a:ext cx="7848872" cy="864096"/>
          </a:xfrm>
        </p:spPr>
        <p:txBody>
          <a:bodyPr>
            <a:normAutofit/>
          </a:bodyPr>
          <a:lstStyle>
            <a:lvl1pPr>
              <a:lnSpc>
                <a:spcPct val="150000"/>
              </a:lnSpc>
              <a:defRPr sz="2000" b="0" baseline="0">
                <a:solidFill>
                  <a:srgbClr val="646464"/>
                </a:solidFill>
              </a:defRPr>
            </a:lvl1pPr>
          </a:lstStyle>
          <a:p>
            <a:pPr lvl="0"/>
            <a:r>
              <a:rPr lang="en-US" dirty="0" smtClean="0"/>
              <a:t>Reference</a:t>
            </a:r>
            <a:endParaRPr lang="en-GB" dirty="0"/>
          </a:p>
        </p:txBody>
      </p:sp>
      <p:sp>
        <p:nvSpPr>
          <p:cNvPr id="12" name="Title 13"/>
          <p:cNvSpPr>
            <a:spLocks noGrp="1"/>
          </p:cNvSpPr>
          <p:nvPr>
            <p:ph type="title"/>
          </p:nvPr>
        </p:nvSpPr>
        <p:spPr>
          <a:xfrm>
            <a:off x="251520" y="404664"/>
            <a:ext cx="8640960" cy="504056"/>
          </a:xfrm>
          <a:prstGeom prst="rect">
            <a:avLst/>
          </a:prstGeom>
        </p:spPr>
        <p:txBody>
          <a:bodyPr/>
          <a:lstStyle>
            <a:lvl1pPr algn="l">
              <a:defRPr sz="2800">
                <a:solidFill>
                  <a:srgbClr val="00ABC4"/>
                </a:solidFill>
                <a:effectLst/>
              </a:defRPr>
            </a:lvl1pPr>
          </a:lstStyle>
          <a:p>
            <a:r>
              <a:rPr lang="en-US" smtClean="0"/>
              <a:t>Click to edit Master title style</a:t>
            </a:r>
            <a:endParaRPr lang="en-GB" dirty="0"/>
          </a:p>
        </p:txBody>
      </p:sp>
    </p:spTree>
    <p:extLst>
      <p:ext uri="{BB962C8B-B14F-4D97-AF65-F5344CB8AC3E}">
        <p14:creationId xmlns:p14="http://schemas.microsoft.com/office/powerpoint/2010/main" val="219515722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8" name="Content Placeholder 2"/>
          <p:cNvSpPr>
            <a:spLocks noGrp="1"/>
          </p:cNvSpPr>
          <p:nvPr>
            <p:ph idx="1"/>
          </p:nvPr>
        </p:nvSpPr>
        <p:spPr>
          <a:xfrm>
            <a:off x="251520" y="908720"/>
            <a:ext cx="8640960" cy="4968552"/>
          </a:xfrm>
        </p:spPr>
        <p:txBody>
          <a:bodyPr>
            <a:normAutofit/>
          </a:bodyPr>
          <a:lstStyle>
            <a:lvl1pPr>
              <a:lnSpc>
                <a:spcPct val="150000"/>
              </a:lnSpc>
              <a:defRPr sz="2000" b="0">
                <a:solidFill>
                  <a:srgbClr val="646464"/>
                </a:solidFill>
                <a:latin typeface="+mn-lt"/>
              </a:defRPr>
            </a:lvl1pPr>
            <a:lvl2pPr>
              <a:defRPr sz="1800">
                <a:solidFill>
                  <a:srgbClr val="646464"/>
                </a:solidFill>
                <a:latin typeface="+mn-lt"/>
              </a:defRPr>
            </a:lvl2pPr>
            <a:lvl3pPr>
              <a:defRPr sz="1800">
                <a:solidFill>
                  <a:srgbClr val="646464"/>
                </a:solidFill>
                <a:latin typeface="+mn-lt"/>
              </a:defRPr>
            </a:lvl3pPr>
            <a:lvl4pPr>
              <a:defRPr sz="1800">
                <a:solidFill>
                  <a:srgbClr val="646464"/>
                </a:solidFill>
                <a:latin typeface="+mn-lt"/>
              </a:defRPr>
            </a:lvl4pPr>
            <a:lvl5pPr>
              <a:defRPr sz="1800">
                <a:solidFill>
                  <a:srgbClr val="646464"/>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3" name="Title 13"/>
          <p:cNvSpPr>
            <a:spLocks noGrp="1"/>
          </p:cNvSpPr>
          <p:nvPr>
            <p:ph type="title"/>
          </p:nvPr>
        </p:nvSpPr>
        <p:spPr>
          <a:xfrm>
            <a:off x="251520" y="404664"/>
            <a:ext cx="8640960" cy="504056"/>
          </a:xfrm>
          <a:prstGeom prst="rect">
            <a:avLst/>
          </a:prstGeom>
        </p:spPr>
        <p:txBody>
          <a:bodyPr/>
          <a:lstStyle>
            <a:lvl1pPr algn="l">
              <a:defRPr sz="2800">
                <a:solidFill>
                  <a:srgbClr val="00ABC4"/>
                </a:solidFill>
                <a:effectLst/>
              </a:defRPr>
            </a:lvl1pPr>
          </a:lstStyle>
          <a:p>
            <a:r>
              <a:rPr lang="en-US" smtClean="0"/>
              <a:t>Click to edit Master title style</a:t>
            </a:r>
            <a:endParaRPr lang="en-GB" dirty="0"/>
          </a:p>
        </p:txBody>
      </p:sp>
    </p:spTree>
    <p:extLst>
      <p:ext uri="{BB962C8B-B14F-4D97-AF65-F5344CB8AC3E}">
        <p14:creationId xmlns:p14="http://schemas.microsoft.com/office/powerpoint/2010/main" val="100815846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14" name="Text Placeholder 23"/>
          <p:cNvSpPr>
            <a:spLocks noGrp="1"/>
          </p:cNvSpPr>
          <p:nvPr>
            <p:ph type="body" sz="quarter" idx="17" hasCustomPrompt="1"/>
          </p:nvPr>
        </p:nvSpPr>
        <p:spPr>
          <a:xfrm>
            <a:off x="251520" y="2780928"/>
            <a:ext cx="4032448" cy="359668"/>
          </a:xfrm>
        </p:spPr>
        <p:txBody>
          <a:bodyPr>
            <a:noAutofit/>
          </a:bodyPr>
          <a:lstStyle>
            <a:lvl1pPr>
              <a:defRPr sz="2000" b="0" baseline="0">
                <a:solidFill>
                  <a:srgbClr val="00ABC4"/>
                </a:solidFill>
                <a:latin typeface="Trebuchet MS" pitchFamily="34" charset="0"/>
              </a:defRPr>
            </a:lvl1pPr>
          </a:lstStyle>
          <a:p>
            <a:pPr lvl="0"/>
            <a:r>
              <a:rPr lang="en-US" dirty="0" smtClean="0"/>
              <a:t>Content sub title</a:t>
            </a:r>
            <a:endParaRPr lang="en-GB" dirty="0"/>
          </a:p>
        </p:txBody>
      </p:sp>
      <p:sp>
        <p:nvSpPr>
          <p:cNvPr id="16" name="Text Placeholder 15"/>
          <p:cNvSpPr>
            <a:spLocks noGrp="1"/>
          </p:cNvSpPr>
          <p:nvPr>
            <p:ph type="body" sz="quarter" idx="14" hasCustomPrompt="1"/>
          </p:nvPr>
        </p:nvSpPr>
        <p:spPr>
          <a:xfrm>
            <a:off x="251520" y="3140968"/>
            <a:ext cx="4032448" cy="864096"/>
          </a:xfrm>
        </p:spPr>
        <p:txBody>
          <a:bodyPr>
            <a:normAutofit/>
          </a:bodyPr>
          <a:lstStyle>
            <a:lvl1pPr marL="0" marR="0" indent="0" algn="l" defTabSz="914400" rtl="0" eaLnBrk="1" fontAlgn="auto" latinLnBrk="0" hangingPunct="1">
              <a:lnSpc>
                <a:spcPct val="150000"/>
              </a:lnSpc>
              <a:spcBef>
                <a:spcPct val="20000"/>
              </a:spcBef>
              <a:spcAft>
                <a:spcPts val="0"/>
              </a:spcAft>
              <a:buClrTx/>
              <a:buSzTx/>
              <a:buFont typeface="Arial" pitchFamily="34" charset="0"/>
              <a:buNone/>
              <a:tabLst/>
              <a:defRPr sz="1600">
                <a:solidFill>
                  <a:srgbClr val="373028"/>
                </a:solidFill>
              </a:defRPr>
            </a:lvl1pPr>
          </a:lstStyle>
          <a:p>
            <a:pPr lvl="0"/>
            <a:r>
              <a:rPr lang="en-GB" dirty="0" smtClean="0"/>
              <a:t>Body text first paragraph</a:t>
            </a:r>
          </a:p>
          <a:p>
            <a:pPr lvl="0"/>
            <a:endParaRPr lang="en-GB" dirty="0" smtClean="0"/>
          </a:p>
        </p:txBody>
      </p:sp>
      <p:sp>
        <p:nvSpPr>
          <p:cNvPr id="18" name="Text Placeholder 25"/>
          <p:cNvSpPr>
            <a:spLocks noGrp="1"/>
          </p:cNvSpPr>
          <p:nvPr>
            <p:ph type="body" sz="quarter" idx="20" hasCustomPrompt="1"/>
          </p:nvPr>
        </p:nvSpPr>
        <p:spPr>
          <a:xfrm>
            <a:off x="255035" y="4005064"/>
            <a:ext cx="4032448" cy="1872208"/>
          </a:xfrm>
        </p:spPr>
        <p:txBody>
          <a:bodyPr>
            <a:normAutofit/>
          </a:bodyPr>
          <a:lstStyle>
            <a:lvl1pPr>
              <a:lnSpc>
                <a:spcPct val="150000"/>
              </a:lnSpc>
              <a:defRPr sz="1600" b="0" baseline="0">
                <a:solidFill>
                  <a:srgbClr val="646464"/>
                </a:solidFill>
              </a:defRPr>
            </a:lvl1pPr>
          </a:lstStyle>
          <a:p>
            <a:pPr lvl="0"/>
            <a:r>
              <a:rPr lang="en-US" dirty="0" smtClean="0"/>
              <a:t>Body text</a:t>
            </a:r>
            <a:endParaRPr lang="en-GB" dirty="0"/>
          </a:p>
        </p:txBody>
      </p:sp>
      <p:sp>
        <p:nvSpPr>
          <p:cNvPr id="3" name="Picture Placeholder 2"/>
          <p:cNvSpPr>
            <a:spLocks noGrp="1"/>
          </p:cNvSpPr>
          <p:nvPr>
            <p:ph type="pic" sz="quarter" idx="22"/>
          </p:nvPr>
        </p:nvSpPr>
        <p:spPr>
          <a:xfrm>
            <a:off x="339236" y="1124744"/>
            <a:ext cx="3872723" cy="1512887"/>
          </a:xfrm>
        </p:spPr>
        <p:txBody>
          <a:bodyPr/>
          <a:lstStyle/>
          <a:p>
            <a:r>
              <a:rPr lang="en-US" smtClean="0"/>
              <a:t>Click icon to add picture</a:t>
            </a:r>
            <a:endParaRPr lang="en-GB"/>
          </a:p>
        </p:txBody>
      </p:sp>
      <p:sp>
        <p:nvSpPr>
          <p:cNvPr id="17" name="Text Placeholder 23"/>
          <p:cNvSpPr>
            <a:spLocks noGrp="1"/>
          </p:cNvSpPr>
          <p:nvPr>
            <p:ph type="body" sz="quarter" idx="23" hasCustomPrompt="1"/>
          </p:nvPr>
        </p:nvSpPr>
        <p:spPr>
          <a:xfrm>
            <a:off x="4844324" y="2780928"/>
            <a:ext cx="4032448" cy="359668"/>
          </a:xfrm>
        </p:spPr>
        <p:txBody>
          <a:bodyPr>
            <a:noAutofit/>
          </a:bodyPr>
          <a:lstStyle>
            <a:lvl1pPr>
              <a:defRPr sz="2000" b="0" baseline="0">
                <a:solidFill>
                  <a:srgbClr val="00ABC4"/>
                </a:solidFill>
                <a:latin typeface="Trebuchet MS" pitchFamily="34" charset="0"/>
              </a:defRPr>
            </a:lvl1pPr>
          </a:lstStyle>
          <a:p>
            <a:pPr lvl="0"/>
            <a:r>
              <a:rPr lang="en-US" dirty="0" smtClean="0"/>
              <a:t>Content sub title</a:t>
            </a:r>
            <a:endParaRPr lang="en-GB" dirty="0"/>
          </a:p>
        </p:txBody>
      </p:sp>
      <p:sp>
        <p:nvSpPr>
          <p:cNvPr id="19" name="Text Placeholder 15"/>
          <p:cNvSpPr>
            <a:spLocks noGrp="1"/>
          </p:cNvSpPr>
          <p:nvPr>
            <p:ph type="body" sz="quarter" idx="24" hasCustomPrompt="1"/>
          </p:nvPr>
        </p:nvSpPr>
        <p:spPr>
          <a:xfrm>
            <a:off x="4844324" y="3140968"/>
            <a:ext cx="4032448" cy="864096"/>
          </a:xfrm>
        </p:spPr>
        <p:txBody>
          <a:bodyPr>
            <a:normAutofit/>
          </a:bodyPr>
          <a:lstStyle>
            <a:lvl1pPr marL="0" marR="0" indent="0" algn="l" defTabSz="914400" rtl="0" eaLnBrk="1" fontAlgn="auto" latinLnBrk="0" hangingPunct="1">
              <a:lnSpc>
                <a:spcPct val="150000"/>
              </a:lnSpc>
              <a:spcBef>
                <a:spcPct val="20000"/>
              </a:spcBef>
              <a:spcAft>
                <a:spcPts val="0"/>
              </a:spcAft>
              <a:buClrTx/>
              <a:buSzTx/>
              <a:buFont typeface="Arial" pitchFamily="34" charset="0"/>
              <a:buNone/>
              <a:tabLst/>
              <a:defRPr sz="1600">
                <a:solidFill>
                  <a:srgbClr val="373028"/>
                </a:solidFill>
              </a:defRPr>
            </a:lvl1pPr>
          </a:lstStyle>
          <a:p>
            <a:pPr lvl="0"/>
            <a:r>
              <a:rPr lang="en-GB" dirty="0" smtClean="0"/>
              <a:t>Body text first paragraph</a:t>
            </a:r>
          </a:p>
          <a:p>
            <a:pPr lvl="0"/>
            <a:endParaRPr lang="en-GB" dirty="0" smtClean="0"/>
          </a:p>
        </p:txBody>
      </p:sp>
      <p:sp>
        <p:nvSpPr>
          <p:cNvPr id="25" name="Text Placeholder 25"/>
          <p:cNvSpPr>
            <a:spLocks noGrp="1"/>
          </p:cNvSpPr>
          <p:nvPr>
            <p:ph type="body" sz="quarter" idx="25" hasCustomPrompt="1"/>
          </p:nvPr>
        </p:nvSpPr>
        <p:spPr>
          <a:xfrm>
            <a:off x="4844324" y="4005064"/>
            <a:ext cx="4032448" cy="1872208"/>
          </a:xfrm>
        </p:spPr>
        <p:txBody>
          <a:bodyPr>
            <a:normAutofit/>
          </a:bodyPr>
          <a:lstStyle>
            <a:lvl1pPr>
              <a:lnSpc>
                <a:spcPct val="150000"/>
              </a:lnSpc>
              <a:defRPr sz="1600" b="0" baseline="0">
                <a:solidFill>
                  <a:srgbClr val="646464"/>
                </a:solidFill>
              </a:defRPr>
            </a:lvl1pPr>
          </a:lstStyle>
          <a:p>
            <a:pPr lvl="0"/>
            <a:r>
              <a:rPr lang="en-US" dirty="0" smtClean="0"/>
              <a:t>Body text</a:t>
            </a:r>
            <a:endParaRPr lang="en-GB" dirty="0"/>
          </a:p>
        </p:txBody>
      </p:sp>
      <p:sp>
        <p:nvSpPr>
          <p:cNvPr id="26" name="Picture Placeholder 2"/>
          <p:cNvSpPr>
            <a:spLocks noGrp="1"/>
          </p:cNvSpPr>
          <p:nvPr>
            <p:ph type="pic" sz="quarter" idx="26"/>
          </p:nvPr>
        </p:nvSpPr>
        <p:spPr>
          <a:xfrm>
            <a:off x="4932040" y="1124744"/>
            <a:ext cx="3872723" cy="1512887"/>
          </a:xfrm>
        </p:spPr>
        <p:txBody>
          <a:bodyPr/>
          <a:lstStyle/>
          <a:p>
            <a:r>
              <a:rPr lang="en-US" smtClean="0"/>
              <a:t>Click icon to add picture</a:t>
            </a:r>
            <a:endParaRPr lang="en-GB"/>
          </a:p>
        </p:txBody>
      </p:sp>
      <p:sp>
        <p:nvSpPr>
          <p:cNvPr id="28" name="Title 13"/>
          <p:cNvSpPr>
            <a:spLocks noGrp="1"/>
          </p:cNvSpPr>
          <p:nvPr>
            <p:ph type="title"/>
          </p:nvPr>
        </p:nvSpPr>
        <p:spPr>
          <a:xfrm>
            <a:off x="251520" y="404664"/>
            <a:ext cx="8640960" cy="504056"/>
          </a:xfrm>
          <a:prstGeom prst="rect">
            <a:avLst/>
          </a:prstGeom>
        </p:spPr>
        <p:txBody>
          <a:bodyPr/>
          <a:lstStyle>
            <a:lvl1pPr algn="l">
              <a:defRPr sz="2800">
                <a:solidFill>
                  <a:srgbClr val="00ABC4"/>
                </a:solidFill>
                <a:effectLst/>
              </a:defRPr>
            </a:lvl1pPr>
          </a:lstStyle>
          <a:p>
            <a:r>
              <a:rPr lang="en-US" smtClean="0"/>
              <a:t>Click to edit Master title style</a:t>
            </a:r>
            <a:endParaRPr lang="en-GB" dirty="0"/>
          </a:p>
        </p:txBody>
      </p:sp>
    </p:spTree>
    <p:extLst>
      <p:ext uri="{BB962C8B-B14F-4D97-AF65-F5344CB8AC3E}">
        <p14:creationId xmlns:p14="http://schemas.microsoft.com/office/powerpoint/2010/main" val="12154270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3" name="Content Placeholder 2"/>
          <p:cNvSpPr>
            <a:spLocks noGrp="1"/>
          </p:cNvSpPr>
          <p:nvPr>
            <p:ph idx="14"/>
          </p:nvPr>
        </p:nvSpPr>
        <p:spPr>
          <a:xfrm>
            <a:off x="251520" y="908720"/>
            <a:ext cx="4320480" cy="4968552"/>
          </a:xfrm>
        </p:spPr>
        <p:txBody>
          <a:bodyPr>
            <a:normAutofit/>
          </a:bodyPr>
          <a:lstStyle>
            <a:lvl1pPr>
              <a:lnSpc>
                <a:spcPct val="150000"/>
              </a:lnSpc>
              <a:defRPr sz="1800" b="0">
                <a:solidFill>
                  <a:srgbClr val="646464"/>
                </a:solidFill>
                <a:latin typeface="+mn-lt"/>
              </a:defRPr>
            </a:lvl1pPr>
            <a:lvl2pPr>
              <a:lnSpc>
                <a:spcPct val="150000"/>
              </a:lnSpc>
              <a:defRPr sz="1600">
                <a:solidFill>
                  <a:srgbClr val="646464"/>
                </a:solidFill>
                <a:latin typeface="+mn-lt"/>
              </a:defRPr>
            </a:lvl2pPr>
            <a:lvl3pPr>
              <a:lnSpc>
                <a:spcPct val="150000"/>
              </a:lnSpc>
              <a:defRPr sz="1600">
                <a:solidFill>
                  <a:srgbClr val="646464"/>
                </a:solidFill>
                <a:latin typeface="+mn-lt"/>
              </a:defRPr>
            </a:lvl3pPr>
            <a:lvl4pPr>
              <a:lnSpc>
                <a:spcPct val="150000"/>
              </a:lnSpc>
              <a:defRPr sz="1600">
                <a:solidFill>
                  <a:srgbClr val="646464"/>
                </a:solidFill>
                <a:latin typeface="+mn-lt"/>
              </a:defRPr>
            </a:lvl4pPr>
            <a:lvl5pPr>
              <a:lnSpc>
                <a:spcPct val="150000"/>
              </a:lnSpc>
              <a:defRPr sz="1600">
                <a:solidFill>
                  <a:srgbClr val="646464"/>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15"/>
          </p:nvPr>
        </p:nvSpPr>
        <p:spPr>
          <a:xfrm>
            <a:off x="4572000" y="908720"/>
            <a:ext cx="4320480" cy="4968552"/>
          </a:xfrm>
        </p:spPr>
        <p:txBody>
          <a:bodyPr>
            <a:normAutofit/>
          </a:bodyPr>
          <a:lstStyle>
            <a:lvl1pPr>
              <a:lnSpc>
                <a:spcPct val="150000"/>
              </a:lnSpc>
              <a:defRPr sz="1800" b="0">
                <a:solidFill>
                  <a:srgbClr val="646464"/>
                </a:solidFill>
                <a:latin typeface="+mn-lt"/>
              </a:defRPr>
            </a:lvl1pPr>
            <a:lvl2pPr>
              <a:lnSpc>
                <a:spcPct val="150000"/>
              </a:lnSpc>
              <a:defRPr sz="1600">
                <a:solidFill>
                  <a:srgbClr val="646464"/>
                </a:solidFill>
                <a:latin typeface="+mn-lt"/>
              </a:defRPr>
            </a:lvl2pPr>
            <a:lvl3pPr>
              <a:lnSpc>
                <a:spcPct val="150000"/>
              </a:lnSpc>
              <a:defRPr sz="1600">
                <a:solidFill>
                  <a:srgbClr val="646464"/>
                </a:solidFill>
                <a:latin typeface="+mn-lt"/>
              </a:defRPr>
            </a:lvl3pPr>
            <a:lvl4pPr>
              <a:lnSpc>
                <a:spcPct val="150000"/>
              </a:lnSpc>
              <a:defRPr sz="1600">
                <a:solidFill>
                  <a:srgbClr val="646464"/>
                </a:solidFill>
                <a:latin typeface="+mn-lt"/>
              </a:defRPr>
            </a:lvl4pPr>
            <a:lvl5pPr>
              <a:lnSpc>
                <a:spcPct val="150000"/>
              </a:lnSpc>
              <a:defRPr sz="1600">
                <a:solidFill>
                  <a:srgbClr val="646464"/>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13"/>
          <p:cNvSpPr>
            <a:spLocks noGrp="1"/>
          </p:cNvSpPr>
          <p:nvPr>
            <p:ph type="title"/>
          </p:nvPr>
        </p:nvSpPr>
        <p:spPr>
          <a:xfrm>
            <a:off x="251520" y="404664"/>
            <a:ext cx="8640960" cy="504056"/>
          </a:xfrm>
          <a:prstGeom prst="rect">
            <a:avLst/>
          </a:prstGeom>
        </p:spPr>
        <p:txBody>
          <a:bodyPr/>
          <a:lstStyle>
            <a:lvl1pPr algn="l">
              <a:defRPr sz="2800">
                <a:solidFill>
                  <a:srgbClr val="00ABC4"/>
                </a:solidFill>
                <a:effectLst/>
              </a:defRPr>
            </a:lvl1pPr>
          </a:lstStyle>
          <a:p>
            <a:r>
              <a:rPr lang="en-US" smtClean="0"/>
              <a:t>Click to edit Master title style</a:t>
            </a:r>
            <a:endParaRPr lang="en-GB" dirty="0"/>
          </a:p>
        </p:txBody>
      </p:sp>
    </p:spTree>
    <p:extLst>
      <p:ext uri="{BB962C8B-B14F-4D97-AF65-F5344CB8AC3E}">
        <p14:creationId xmlns:p14="http://schemas.microsoft.com/office/powerpoint/2010/main" val="9964620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439652" y="1268760"/>
            <a:ext cx="6264696" cy="2952329"/>
          </a:xfrm>
          <a:effectLst>
            <a:outerShdw blurRad="76200" dir="13500000" sy="23000" kx="1200000" algn="br" rotWithShape="0">
              <a:prstClr val="black">
                <a:alpha val="20000"/>
              </a:prstClr>
            </a:outerShdw>
          </a:effectLst>
        </p:spPr>
        <p:txBody>
          <a:bodyPr/>
          <a:lstStyle>
            <a:lvl1pPr marL="0" indent="0">
              <a:buNone/>
              <a:defRPr sz="3200">
                <a:effectLs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dirty="0"/>
          </a:p>
        </p:txBody>
      </p:sp>
      <p:sp>
        <p:nvSpPr>
          <p:cNvPr id="12" name="Text Placeholder 11"/>
          <p:cNvSpPr>
            <a:spLocks noGrp="1"/>
          </p:cNvSpPr>
          <p:nvPr>
            <p:ph type="body" sz="quarter" idx="14" hasCustomPrompt="1"/>
          </p:nvPr>
        </p:nvSpPr>
        <p:spPr>
          <a:xfrm>
            <a:off x="1439651" y="4293098"/>
            <a:ext cx="6336705" cy="504054"/>
          </a:xfrm>
        </p:spPr>
        <p:txBody>
          <a:bodyPr>
            <a:noAutofit/>
          </a:bodyPr>
          <a:lstStyle>
            <a:lvl1pPr>
              <a:defRPr sz="2400" b="0">
                <a:solidFill>
                  <a:srgbClr val="00ABC4"/>
                </a:solidFill>
                <a:latin typeface="Trebuchet MS" pitchFamily="34" charset="0"/>
              </a:defRPr>
            </a:lvl1pPr>
          </a:lstStyle>
          <a:p>
            <a:pPr lvl="0"/>
            <a:r>
              <a:rPr lang="en-US" dirty="0" smtClean="0"/>
              <a:t>Image Caption</a:t>
            </a:r>
            <a:endParaRPr lang="en-GB" dirty="0"/>
          </a:p>
        </p:txBody>
      </p:sp>
      <p:sp>
        <p:nvSpPr>
          <p:cNvPr id="14" name="Text Placeholder 13"/>
          <p:cNvSpPr>
            <a:spLocks noGrp="1"/>
          </p:cNvSpPr>
          <p:nvPr>
            <p:ph type="body" sz="quarter" idx="15" hasCustomPrompt="1"/>
          </p:nvPr>
        </p:nvSpPr>
        <p:spPr>
          <a:xfrm>
            <a:off x="1439652" y="4797152"/>
            <a:ext cx="6336704" cy="1080120"/>
          </a:xfrm>
        </p:spPr>
        <p:txBody>
          <a:bodyPr>
            <a:normAutofit/>
          </a:bodyPr>
          <a:lstStyle>
            <a:lvl1pPr>
              <a:lnSpc>
                <a:spcPct val="150000"/>
              </a:lnSpc>
              <a:defRPr sz="2000" b="0">
                <a:solidFill>
                  <a:srgbClr val="646464"/>
                </a:solidFill>
                <a:latin typeface="+mn-lt"/>
              </a:defRPr>
            </a:lvl1pPr>
          </a:lstStyle>
          <a:p>
            <a:pPr lvl="0"/>
            <a:r>
              <a:rPr lang="en-US" dirty="0" smtClean="0"/>
              <a:t>Details</a:t>
            </a:r>
            <a:endParaRPr lang="en-GB" dirty="0"/>
          </a:p>
        </p:txBody>
      </p:sp>
      <p:sp>
        <p:nvSpPr>
          <p:cNvPr id="13" name="Title 13"/>
          <p:cNvSpPr>
            <a:spLocks noGrp="1"/>
          </p:cNvSpPr>
          <p:nvPr>
            <p:ph type="title"/>
          </p:nvPr>
        </p:nvSpPr>
        <p:spPr>
          <a:xfrm>
            <a:off x="251520" y="404664"/>
            <a:ext cx="8640960" cy="504056"/>
          </a:xfrm>
          <a:prstGeom prst="rect">
            <a:avLst/>
          </a:prstGeom>
        </p:spPr>
        <p:txBody>
          <a:bodyPr/>
          <a:lstStyle>
            <a:lvl1pPr algn="l">
              <a:defRPr sz="2800">
                <a:solidFill>
                  <a:srgbClr val="00ABC4"/>
                </a:solidFill>
                <a:effectLst/>
              </a:defRPr>
            </a:lvl1pPr>
          </a:lstStyle>
          <a:p>
            <a:r>
              <a:rPr lang="en-US" smtClean="0"/>
              <a:t>Click to edit Master title style</a:t>
            </a:r>
            <a:endParaRPr lang="en-GB" dirty="0"/>
          </a:p>
        </p:txBody>
      </p:sp>
    </p:spTree>
    <p:extLst>
      <p:ext uri="{BB962C8B-B14F-4D97-AF65-F5344CB8AC3E}">
        <p14:creationId xmlns:p14="http://schemas.microsoft.com/office/powerpoint/2010/main" val="239694655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4" name="Title 13"/>
          <p:cNvSpPr>
            <a:spLocks noGrp="1"/>
          </p:cNvSpPr>
          <p:nvPr>
            <p:ph type="title"/>
          </p:nvPr>
        </p:nvSpPr>
        <p:spPr>
          <a:xfrm>
            <a:off x="251521" y="1988840"/>
            <a:ext cx="5040560" cy="1296144"/>
          </a:xfrm>
          <a:prstGeom prst="rect">
            <a:avLst/>
          </a:prstGeom>
        </p:spPr>
        <p:txBody>
          <a:bodyPr/>
          <a:lstStyle>
            <a:lvl1pPr algn="l">
              <a:defRPr sz="2700">
                <a:solidFill>
                  <a:schemeClr val="bg1"/>
                </a:solidFill>
                <a:effectLst/>
              </a:defRPr>
            </a:lvl1pPr>
          </a:lstStyle>
          <a:p>
            <a:r>
              <a:rPr lang="en-US" smtClean="0"/>
              <a:t>Click to edit Master title style</a:t>
            </a:r>
            <a:endParaRPr lang="en-GB" dirty="0"/>
          </a:p>
        </p:txBody>
      </p:sp>
      <p:sp>
        <p:nvSpPr>
          <p:cNvPr id="16" name="Text Placeholder 15"/>
          <p:cNvSpPr>
            <a:spLocks noGrp="1"/>
          </p:cNvSpPr>
          <p:nvPr>
            <p:ph type="body" sz="quarter" idx="14" hasCustomPrompt="1"/>
          </p:nvPr>
        </p:nvSpPr>
        <p:spPr>
          <a:xfrm>
            <a:off x="251521" y="4941172"/>
            <a:ext cx="5040560" cy="648073"/>
          </a:xfrm>
        </p:spPr>
        <p:txBody>
          <a:bodyPr>
            <a:normAutofit/>
          </a:bodyPr>
          <a:lstStyle>
            <a:lvl1pPr marL="0" marR="0" indent="0" algn="l" defTabSz="685783" rtl="0" eaLnBrk="1" fontAlgn="auto" latinLnBrk="0" hangingPunct="1">
              <a:lnSpc>
                <a:spcPct val="150000"/>
              </a:lnSpc>
              <a:spcBef>
                <a:spcPct val="20000"/>
              </a:spcBef>
              <a:spcAft>
                <a:spcPts val="0"/>
              </a:spcAft>
              <a:buClrTx/>
              <a:buSzTx/>
              <a:buFont typeface="Arial" pitchFamily="34" charset="0"/>
              <a:buNone/>
              <a:tabLst/>
              <a:defRPr sz="1500" b="0">
                <a:solidFill>
                  <a:schemeClr val="bg1"/>
                </a:solidFill>
              </a:defRPr>
            </a:lvl1pPr>
          </a:lstStyle>
          <a:p>
            <a:pPr lvl="0"/>
            <a:r>
              <a:rPr lang="en-GB" dirty="0" smtClean="0"/>
              <a:t>Extra text</a:t>
            </a:r>
          </a:p>
          <a:p>
            <a:pPr lvl="0"/>
            <a:endParaRPr lang="en-GB" dirty="0" smtClean="0"/>
          </a:p>
        </p:txBody>
      </p:sp>
    </p:spTree>
    <p:extLst>
      <p:ext uri="{BB962C8B-B14F-4D97-AF65-F5344CB8AC3E}">
        <p14:creationId xmlns:p14="http://schemas.microsoft.com/office/powerpoint/2010/main" val="2818358686"/>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6076250"/>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2" name="Content Placeholder 2"/>
          <p:cNvSpPr>
            <a:spLocks noGrp="1"/>
          </p:cNvSpPr>
          <p:nvPr>
            <p:ph idx="14"/>
          </p:nvPr>
        </p:nvSpPr>
        <p:spPr>
          <a:xfrm>
            <a:off x="4644000" y="1602000"/>
            <a:ext cx="4042792" cy="4536000"/>
          </a:xfrm>
        </p:spPr>
        <p:txBody>
          <a:bodyPr/>
          <a:lstStyle>
            <a:lvl1pPr>
              <a:defRPr sz="2000">
                <a:solidFill>
                  <a:srgbClr val="646464"/>
                </a:solidFill>
              </a:defRPr>
            </a:lvl1pPr>
            <a:lvl2pPr>
              <a:defRPr sz="1800">
                <a:solidFill>
                  <a:srgbClr val="646464"/>
                </a:solidFill>
              </a:defRPr>
            </a:lvl2pPr>
            <a:lvl3pPr>
              <a:defRPr sz="1600">
                <a:solidFill>
                  <a:srgbClr val="646464"/>
                </a:solidFill>
              </a:defRPr>
            </a:lvl3pPr>
            <a:lvl4pPr>
              <a:defRPr sz="1400">
                <a:solidFill>
                  <a:srgbClr val="646464"/>
                </a:solidFill>
              </a:defRPr>
            </a:lvl4pPr>
            <a:lvl5pPr>
              <a:defRPr sz="1200">
                <a:solidFill>
                  <a:srgbClr val="64646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 name="Content Placeholder 2"/>
          <p:cNvSpPr>
            <a:spLocks noGrp="1"/>
          </p:cNvSpPr>
          <p:nvPr>
            <p:ph idx="13"/>
          </p:nvPr>
        </p:nvSpPr>
        <p:spPr>
          <a:xfrm>
            <a:off x="457200" y="1600200"/>
            <a:ext cx="4042792" cy="4525963"/>
          </a:xfrm>
        </p:spPr>
        <p:txBody>
          <a:bodyPr/>
          <a:lstStyle>
            <a:lvl1pPr>
              <a:defRPr sz="2000">
                <a:solidFill>
                  <a:srgbClr val="646464"/>
                </a:solidFill>
              </a:defRPr>
            </a:lvl1pPr>
            <a:lvl2pPr>
              <a:defRPr sz="1800">
                <a:solidFill>
                  <a:srgbClr val="646464"/>
                </a:solidFill>
              </a:defRPr>
            </a:lvl2pPr>
            <a:lvl3pPr>
              <a:defRPr sz="1600">
                <a:solidFill>
                  <a:srgbClr val="646464"/>
                </a:solidFill>
              </a:defRPr>
            </a:lvl3pPr>
            <a:lvl4pPr>
              <a:defRPr sz="1400">
                <a:solidFill>
                  <a:srgbClr val="646464"/>
                </a:solidFill>
              </a:defRPr>
            </a:lvl4pPr>
            <a:lvl5pPr>
              <a:defRPr sz="1200">
                <a:solidFill>
                  <a:srgbClr val="64646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5C2F1D5-14F2-4628-936C-B3CFD496EB60}" type="datetimeFigureOut">
              <a:rPr lang="en-GB" smtClean="0"/>
              <a:t>12/10/2020</a:t>
            </a:fld>
            <a:endParaRPr lang="en-GB"/>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6B654AB-328C-442B-A1FB-81B69166EAFC}" type="slidenum">
              <a:rPr lang="en-GB" smtClean="0"/>
              <a:t>‹#›</a:t>
            </a:fld>
            <a:endParaRPr lang="en-GB"/>
          </a:p>
        </p:txBody>
      </p:sp>
      <p:sp>
        <p:nvSpPr>
          <p:cNvPr id="8" name="Title 1"/>
          <p:cNvSpPr txBox="1">
            <a:spLocks/>
          </p:cNvSpPr>
          <p:nvPr/>
        </p:nvSpPr>
        <p:spPr>
          <a:xfrm>
            <a:off x="457200" y="836712"/>
            <a:ext cx="8229600" cy="580926"/>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b="0" kern="1200">
                <a:solidFill>
                  <a:srgbClr val="373028"/>
                </a:solidFill>
                <a:latin typeface="+mj-lt"/>
                <a:ea typeface="+mj-ea"/>
                <a:cs typeface="+mj-cs"/>
              </a:defRPr>
            </a:lvl1pPr>
          </a:lstStyle>
          <a:p>
            <a:r>
              <a:rPr lang="en-US" sz="2000" dirty="0" smtClean="0"/>
              <a:t>Click to edit Master title style</a:t>
            </a:r>
            <a:endParaRPr lang="en-GB" sz="2000" dirty="0"/>
          </a:p>
        </p:txBody>
      </p:sp>
    </p:spTree>
    <p:extLst>
      <p:ext uri="{BB962C8B-B14F-4D97-AF65-F5344CB8AC3E}">
        <p14:creationId xmlns:p14="http://schemas.microsoft.com/office/powerpoint/2010/main" val="35465413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4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4" name="Title 13"/>
          <p:cNvSpPr>
            <a:spLocks noGrp="1"/>
          </p:cNvSpPr>
          <p:nvPr>
            <p:ph type="title"/>
          </p:nvPr>
        </p:nvSpPr>
        <p:spPr>
          <a:xfrm>
            <a:off x="251520" y="1988840"/>
            <a:ext cx="5040560" cy="1296144"/>
          </a:xfrm>
          <a:prstGeom prst="rect">
            <a:avLst/>
          </a:prstGeom>
        </p:spPr>
        <p:txBody>
          <a:bodyPr/>
          <a:lstStyle>
            <a:lvl1pPr algn="l">
              <a:defRPr sz="3600">
                <a:solidFill>
                  <a:schemeClr val="bg1"/>
                </a:solidFill>
                <a:effectLst/>
              </a:defRPr>
            </a:lvl1pPr>
          </a:lstStyle>
          <a:p>
            <a:r>
              <a:rPr lang="en-US" smtClean="0"/>
              <a:t>Click to edit Master title style</a:t>
            </a:r>
            <a:endParaRPr lang="en-GB" dirty="0"/>
          </a:p>
        </p:txBody>
      </p:sp>
      <p:sp>
        <p:nvSpPr>
          <p:cNvPr id="16" name="Text Placeholder 15"/>
          <p:cNvSpPr>
            <a:spLocks noGrp="1"/>
          </p:cNvSpPr>
          <p:nvPr>
            <p:ph type="body" sz="quarter" idx="14" hasCustomPrompt="1"/>
          </p:nvPr>
        </p:nvSpPr>
        <p:spPr>
          <a:xfrm>
            <a:off x="251520" y="4941168"/>
            <a:ext cx="5040560" cy="648073"/>
          </a:xfrm>
        </p:spPr>
        <p:txBody>
          <a:bodyPr>
            <a:normAutofit/>
          </a:bodyPr>
          <a:lstStyle>
            <a:lvl1pPr marL="0" marR="0" indent="0" algn="l" defTabSz="914400" rtl="0" eaLnBrk="1" fontAlgn="auto" latinLnBrk="0" hangingPunct="1">
              <a:lnSpc>
                <a:spcPct val="150000"/>
              </a:lnSpc>
              <a:spcBef>
                <a:spcPct val="20000"/>
              </a:spcBef>
              <a:spcAft>
                <a:spcPts val="0"/>
              </a:spcAft>
              <a:buClrTx/>
              <a:buSzTx/>
              <a:buFont typeface="Arial" pitchFamily="34" charset="0"/>
              <a:buNone/>
              <a:tabLst/>
              <a:defRPr sz="2000" b="0">
                <a:solidFill>
                  <a:schemeClr val="bg1"/>
                </a:solidFill>
              </a:defRPr>
            </a:lvl1pPr>
          </a:lstStyle>
          <a:p>
            <a:pPr lvl="0"/>
            <a:r>
              <a:rPr lang="en-GB" dirty="0" smtClean="0"/>
              <a:t>Extra text</a:t>
            </a:r>
          </a:p>
          <a:p>
            <a:pPr lvl="0"/>
            <a:endParaRPr lang="en-GB" dirty="0" smtClean="0"/>
          </a:p>
        </p:txBody>
      </p:sp>
    </p:spTree>
    <p:extLst>
      <p:ext uri="{BB962C8B-B14F-4D97-AF65-F5344CB8AC3E}">
        <p14:creationId xmlns:p14="http://schemas.microsoft.com/office/powerpoint/2010/main" val="166750790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smtClean="0"/>
            </a:lvl1pPr>
          </a:lstStyle>
          <a:p>
            <a:pPr>
              <a:defRPr/>
            </a:pPr>
            <a:fld id="{1CEDF13C-35E7-450E-897D-E3A10B45C4BC}" type="datetimeFigureOut">
              <a:rPr lang="en-GB" smtClean="0"/>
              <a:pPr>
                <a:defRPr/>
              </a:pPr>
              <a:t>12/10/2020</a:t>
            </a:fld>
            <a:endParaRPr lang="en-GB"/>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GB"/>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fld id="{BE9E8166-7369-45A7-BCDD-6C8AAFA90336}" type="slidenum">
              <a:rPr lang="en-GB" smtClean="0"/>
              <a:pPr/>
              <a:t>‹#›</a:t>
            </a:fld>
            <a:endParaRPr lang="en-GB"/>
          </a:p>
        </p:txBody>
      </p:sp>
    </p:spTree>
    <p:extLst>
      <p:ext uri="{BB962C8B-B14F-4D97-AF65-F5344CB8AC3E}">
        <p14:creationId xmlns:p14="http://schemas.microsoft.com/office/powerpoint/2010/main" val="26789117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smtClean="0"/>
              <a:t>Click to edit Master title style</a:t>
            </a:r>
            <a:endParaRPr lang="en-GB"/>
          </a:p>
        </p:txBody>
      </p:sp>
      <p:sp>
        <p:nvSpPr>
          <p:cNvPr id="3" name="Content Placeholder 2"/>
          <p:cNvSpPr>
            <a:spLocks noGrp="1"/>
          </p:cNvSpPr>
          <p:nvPr>
            <p:ph sz="half" idx="1"/>
          </p:nvPr>
        </p:nvSpPr>
        <p:spPr>
          <a:xfrm>
            <a:off x="628650" y="1825625"/>
            <a:ext cx="386715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825625"/>
            <a:ext cx="386715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782539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0" name="Title 13"/>
          <p:cNvSpPr>
            <a:spLocks noGrp="1"/>
          </p:cNvSpPr>
          <p:nvPr>
            <p:ph type="title"/>
          </p:nvPr>
        </p:nvSpPr>
        <p:spPr>
          <a:xfrm>
            <a:off x="251520" y="404664"/>
            <a:ext cx="8640960" cy="504056"/>
          </a:xfrm>
          <a:prstGeom prst="rect">
            <a:avLst/>
          </a:prstGeom>
        </p:spPr>
        <p:txBody>
          <a:bodyPr/>
          <a:lstStyle>
            <a:lvl1pPr algn="l">
              <a:defRPr sz="2100">
                <a:solidFill>
                  <a:srgbClr val="00ABC4"/>
                </a:solidFill>
                <a:effectLst/>
              </a:defRPr>
            </a:lvl1pPr>
          </a:lstStyle>
          <a:p>
            <a:r>
              <a:rPr lang="en-US" smtClean="0"/>
              <a:t>Click to edit Master title style</a:t>
            </a:r>
            <a:endParaRPr lang="en-GB" dirty="0"/>
          </a:p>
        </p:txBody>
      </p:sp>
      <p:sp>
        <p:nvSpPr>
          <p:cNvPr id="11" name="Text Placeholder 9"/>
          <p:cNvSpPr>
            <a:spLocks noGrp="1"/>
          </p:cNvSpPr>
          <p:nvPr>
            <p:ph type="body" sz="quarter" idx="13" hasCustomPrompt="1"/>
          </p:nvPr>
        </p:nvSpPr>
        <p:spPr>
          <a:xfrm>
            <a:off x="251520" y="980731"/>
            <a:ext cx="8640960" cy="4896545"/>
          </a:xfrm>
        </p:spPr>
        <p:txBody>
          <a:bodyPr>
            <a:noAutofit/>
          </a:bodyPr>
          <a:lstStyle>
            <a:lvl1pPr>
              <a:lnSpc>
                <a:spcPct val="200000"/>
              </a:lnSpc>
              <a:defRPr sz="1500" b="0" baseline="0">
                <a:solidFill>
                  <a:srgbClr val="382D24"/>
                </a:solidFill>
                <a:latin typeface="+mn-lt"/>
              </a:defRPr>
            </a:lvl1pPr>
            <a:lvl2pPr>
              <a:defRPr sz="825">
                <a:latin typeface="+mn-lt"/>
              </a:defRPr>
            </a:lvl2pPr>
            <a:lvl3pPr>
              <a:defRPr sz="825">
                <a:latin typeface="+mn-lt"/>
              </a:defRPr>
            </a:lvl3pPr>
            <a:lvl4pPr>
              <a:defRPr sz="825">
                <a:latin typeface="+mn-lt"/>
              </a:defRPr>
            </a:lvl4pPr>
            <a:lvl5pPr>
              <a:defRPr sz="825">
                <a:latin typeface="+mn-lt"/>
              </a:defRPr>
            </a:lvl5pPr>
          </a:lstStyle>
          <a:p>
            <a:pPr lvl="0"/>
            <a:r>
              <a:rPr lang="en-GB" dirty="0" smtClean="0"/>
              <a:t>Side text</a:t>
            </a:r>
            <a:endParaRPr lang="en-GB" dirty="0"/>
          </a:p>
        </p:txBody>
      </p:sp>
    </p:spTree>
    <p:extLst>
      <p:ext uri="{BB962C8B-B14F-4D97-AF65-F5344CB8AC3E}">
        <p14:creationId xmlns:p14="http://schemas.microsoft.com/office/powerpoint/2010/main" val="200215016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4" name="Text Placeholder 23"/>
          <p:cNvSpPr>
            <a:spLocks noGrp="1"/>
          </p:cNvSpPr>
          <p:nvPr>
            <p:ph type="body" sz="quarter" idx="17" hasCustomPrompt="1"/>
          </p:nvPr>
        </p:nvSpPr>
        <p:spPr>
          <a:xfrm>
            <a:off x="251520" y="1124744"/>
            <a:ext cx="8640960" cy="360040"/>
          </a:xfrm>
        </p:spPr>
        <p:txBody>
          <a:bodyPr>
            <a:noAutofit/>
          </a:bodyPr>
          <a:lstStyle>
            <a:lvl1pPr>
              <a:defRPr sz="1500" b="1" baseline="0">
                <a:solidFill>
                  <a:srgbClr val="382D24"/>
                </a:solidFill>
                <a:latin typeface="Trebuchet MS" pitchFamily="34" charset="0"/>
              </a:defRPr>
            </a:lvl1pPr>
          </a:lstStyle>
          <a:p>
            <a:pPr lvl="0"/>
            <a:r>
              <a:rPr lang="en-US" dirty="0" smtClean="0"/>
              <a:t>Content sub title</a:t>
            </a:r>
            <a:endParaRPr lang="en-GB" dirty="0"/>
          </a:p>
        </p:txBody>
      </p:sp>
      <p:sp>
        <p:nvSpPr>
          <p:cNvPr id="5" name="Text Placeholder 15"/>
          <p:cNvSpPr>
            <a:spLocks noGrp="1"/>
          </p:cNvSpPr>
          <p:nvPr>
            <p:ph type="body" sz="quarter" idx="14" hasCustomPrompt="1"/>
          </p:nvPr>
        </p:nvSpPr>
        <p:spPr>
          <a:xfrm>
            <a:off x="251520" y="1484784"/>
            <a:ext cx="8640960" cy="1007740"/>
          </a:xfrm>
        </p:spPr>
        <p:txBody>
          <a:bodyPr>
            <a:normAutofit/>
          </a:bodyPr>
          <a:lstStyle>
            <a:lvl1pPr marL="0" marR="0" indent="0" algn="l" defTabSz="685783" rtl="0" eaLnBrk="1" fontAlgn="auto" latinLnBrk="0" hangingPunct="1">
              <a:lnSpc>
                <a:spcPct val="150000"/>
              </a:lnSpc>
              <a:spcBef>
                <a:spcPct val="20000"/>
              </a:spcBef>
              <a:spcAft>
                <a:spcPts val="0"/>
              </a:spcAft>
              <a:buClrTx/>
              <a:buSzTx/>
              <a:buFont typeface="Arial" pitchFamily="34" charset="0"/>
              <a:buNone/>
              <a:tabLst/>
              <a:defRPr sz="1500" b="0">
                <a:solidFill>
                  <a:srgbClr val="373028"/>
                </a:solidFill>
              </a:defRPr>
            </a:lvl1pPr>
          </a:lstStyle>
          <a:p>
            <a:pPr lvl="0"/>
            <a:r>
              <a:rPr lang="en-GB" dirty="0" smtClean="0"/>
              <a:t>Body text first paragraph</a:t>
            </a:r>
          </a:p>
          <a:p>
            <a:pPr lvl="0"/>
            <a:endParaRPr lang="en-GB" dirty="0" smtClean="0"/>
          </a:p>
        </p:txBody>
      </p:sp>
      <p:sp>
        <p:nvSpPr>
          <p:cNvPr id="6" name="Text Placeholder 25"/>
          <p:cNvSpPr>
            <a:spLocks noGrp="1"/>
          </p:cNvSpPr>
          <p:nvPr>
            <p:ph type="body" sz="quarter" idx="20" hasCustomPrompt="1"/>
          </p:nvPr>
        </p:nvSpPr>
        <p:spPr>
          <a:xfrm>
            <a:off x="251520" y="2492524"/>
            <a:ext cx="8640960" cy="3384748"/>
          </a:xfrm>
        </p:spPr>
        <p:txBody>
          <a:bodyPr>
            <a:normAutofit/>
          </a:bodyPr>
          <a:lstStyle>
            <a:lvl1pPr>
              <a:lnSpc>
                <a:spcPct val="150000"/>
              </a:lnSpc>
              <a:defRPr sz="1500" b="0" baseline="0">
                <a:solidFill>
                  <a:srgbClr val="646464"/>
                </a:solidFill>
              </a:defRPr>
            </a:lvl1pPr>
          </a:lstStyle>
          <a:p>
            <a:pPr lvl="0"/>
            <a:r>
              <a:rPr lang="en-US" dirty="0" smtClean="0"/>
              <a:t>Body text</a:t>
            </a:r>
            <a:endParaRPr lang="en-GB" dirty="0"/>
          </a:p>
        </p:txBody>
      </p:sp>
      <p:sp>
        <p:nvSpPr>
          <p:cNvPr id="8" name="Title 13"/>
          <p:cNvSpPr>
            <a:spLocks noGrp="1"/>
          </p:cNvSpPr>
          <p:nvPr>
            <p:ph type="title"/>
          </p:nvPr>
        </p:nvSpPr>
        <p:spPr>
          <a:xfrm>
            <a:off x="251520" y="404664"/>
            <a:ext cx="8640960" cy="504056"/>
          </a:xfrm>
          <a:prstGeom prst="rect">
            <a:avLst/>
          </a:prstGeom>
        </p:spPr>
        <p:txBody>
          <a:bodyPr/>
          <a:lstStyle>
            <a:lvl1pPr algn="l">
              <a:defRPr sz="2100">
                <a:solidFill>
                  <a:srgbClr val="00ABC4"/>
                </a:solidFill>
                <a:effectLst/>
              </a:defRPr>
            </a:lvl1pPr>
          </a:lstStyle>
          <a:p>
            <a:r>
              <a:rPr lang="en-US" smtClean="0"/>
              <a:t>Click to edit Master title style</a:t>
            </a:r>
            <a:endParaRPr lang="en-GB" dirty="0"/>
          </a:p>
        </p:txBody>
      </p:sp>
    </p:spTree>
    <p:extLst>
      <p:ext uri="{BB962C8B-B14F-4D97-AF65-F5344CB8AC3E}">
        <p14:creationId xmlns:p14="http://schemas.microsoft.com/office/powerpoint/2010/main" val="109062104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sp>
        <p:nvSpPr>
          <p:cNvPr id="4" name="Text Placeholder 23"/>
          <p:cNvSpPr>
            <a:spLocks noGrp="1"/>
          </p:cNvSpPr>
          <p:nvPr>
            <p:ph type="body" sz="quarter" idx="17" hasCustomPrompt="1"/>
          </p:nvPr>
        </p:nvSpPr>
        <p:spPr>
          <a:xfrm>
            <a:off x="251520" y="1124744"/>
            <a:ext cx="4320480" cy="360040"/>
          </a:xfrm>
        </p:spPr>
        <p:txBody>
          <a:bodyPr>
            <a:noAutofit/>
          </a:bodyPr>
          <a:lstStyle>
            <a:lvl1pPr>
              <a:defRPr sz="1500" b="1" baseline="0">
                <a:solidFill>
                  <a:srgbClr val="382D24"/>
                </a:solidFill>
                <a:latin typeface="Trebuchet MS" pitchFamily="34" charset="0"/>
              </a:defRPr>
            </a:lvl1pPr>
          </a:lstStyle>
          <a:p>
            <a:pPr lvl="0"/>
            <a:r>
              <a:rPr lang="en-US" dirty="0" smtClean="0"/>
              <a:t>Content sub title</a:t>
            </a:r>
            <a:endParaRPr lang="en-GB" dirty="0"/>
          </a:p>
        </p:txBody>
      </p:sp>
      <p:sp>
        <p:nvSpPr>
          <p:cNvPr id="5" name="Text Placeholder 15"/>
          <p:cNvSpPr>
            <a:spLocks noGrp="1"/>
          </p:cNvSpPr>
          <p:nvPr>
            <p:ph type="body" sz="quarter" idx="14" hasCustomPrompt="1"/>
          </p:nvPr>
        </p:nvSpPr>
        <p:spPr>
          <a:xfrm>
            <a:off x="251520" y="1484784"/>
            <a:ext cx="4320480" cy="1007740"/>
          </a:xfrm>
        </p:spPr>
        <p:txBody>
          <a:bodyPr>
            <a:normAutofit/>
          </a:bodyPr>
          <a:lstStyle>
            <a:lvl1pPr marL="0" marR="0" indent="0" algn="l" defTabSz="685783" rtl="0" eaLnBrk="1" fontAlgn="auto" latinLnBrk="0" hangingPunct="1">
              <a:lnSpc>
                <a:spcPct val="150000"/>
              </a:lnSpc>
              <a:spcBef>
                <a:spcPct val="20000"/>
              </a:spcBef>
              <a:spcAft>
                <a:spcPts val="0"/>
              </a:spcAft>
              <a:buClrTx/>
              <a:buSzTx/>
              <a:buFont typeface="Arial" pitchFamily="34" charset="0"/>
              <a:buNone/>
              <a:tabLst/>
              <a:defRPr sz="1500" b="0">
                <a:solidFill>
                  <a:srgbClr val="373028"/>
                </a:solidFill>
              </a:defRPr>
            </a:lvl1pPr>
          </a:lstStyle>
          <a:p>
            <a:pPr lvl="0"/>
            <a:r>
              <a:rPr lang="en-GB" dirty="0" smtClean="0"/>
              <a:t>Body text first paragraph</a:t>
            </a:r>
          </a:p>
          <a:p>
            <a:pPr lvl="0"/>
            <a:endParaRPr lang="en-GB" dirty="0" smtClean="0"/>
          </a:p>
        </p:txBody>
      </p:sp>
      <p:sp>
        <p:nvSpPr>
          <p:cNvPr id="6" name="Text Placeholder 25"/>
          <p:cNvSpPr>
            <a:spLocks noGrp="1"/>
          </p:cNvSpPr>
          <p:nvPr>
            <p:ph type="body" sz="quarter" idx="20" hasCustomPrompt="1"/>
          </p:nvPr>
        </p:nvSpPr>
        <p:spPr>
          <a:xfrm>
            <a:off x="251520" y="2492524"/>
            <a:ext cx="4320480" cy="3384748"/>
          </a:xfrm>
        </p:spPr>
        <p:txBody>
          <a:bodyPr>
            <a:normAutofit/>
          </a:bodyPr>
          <a:lstStyle>
            <a:lvl1pPr>
              <a:lnSpc>
                <a:spcPct val="150000"/>
              </a:lnSpc>
              <a:defRPr sz="1500" b="0" baseline="0">
                <a:solidFill>
                  <a:srgbClr val="646464"/>
                </a:solidFill>
              </a:defRPr>
            </a:lvl1pPr>
          </a:lstStyle>
          <a:p>
            <a:pPr lvl="0"/>
            <a:r>
              <a:rPr lang="en-US" dirty="0" smtClean="0"/>
              <a:t>Body text</a:t>
            </a:r>
            <a:endParaRPr lang="en-GB" dirty="0"/>
          </a:p>
        </p:txBody>
      </p:sp>
      <p:sp>
        <p:nvSpPr>
          <p:cNvPr id="7" name="Text Placeholder 23"/>
          <p:cNvSpPr>
            <a:spLocks noGrp="1"/>
          </p:cNvSpPr>
          <p:nvPr>
            <p:ph type="body" sz="quarter" idx="21" hasCustomPrompt="1"/>
          </p:nvPr>
        </p:nvSpPr>
        <p:spPr>
          <a:xfrm>
            <a:off x="4572000" y="1124744"/>
            <a:ext cx="4320480" cy="360040"/>
          </a:xfrm>
        </p:spPr>
        <p:txBody>
          <a:bodyPr>
            <a:noAutofit/>
          </a:bodyPr>
          <a:lstStyle>
            <a:lvl1pPr>
              <a:defRPr sz="1500" b="1" baseline="0">
                <a:solidFill>
                  <a:srgbClr val="382D24"/>
                </a:solidFill>
                <a:latin typeface="Trebuchet MS" pitchFamily="34" charset="0"/>
              </a:defRPr>
            </a:lvl1pPr>
          </a:lstStyle>
          <a:p>
            <a:pPr lvl="0"/>
            <a:r>
              <a:rPr lang="en-US" dirty="0" smtClean="0"/>
              <a:t>Content sub title</a:t>
            </a:r>
            <a:endParaRPr lang="en-GB" dirty="0"/>
          </a:p>
        </p:txBody>
      </p:sp>
      <p:sp>
        <p:nvSpPr>
          <p:cNvPr id="8" name="Text Placeholder 15"/>
          <p:cNvSpPr>
            <a:spLocks noGrp="1"/>
          </p:cNvSpPr>
          <p:nvPr>
            <p:ph type="body" sz="quarter" idx="22" hasCustomPrompt="1"/>
          </p:nvPr>
        </p:nvSpPr>
        <p:spPr>
          <a:xfrm>
            <a:off x="4572000" y="1484784"/>
            <a:ext cx="4320480" cy="1008112"/>
          </a:xfrm>
        </p:spPr>
        <p:txBody>
          <a:bodyPr>
            <a:normAutofit/>
          </a:bodyPr>
          <a:lstStyle>
            <a:lvl1pPr marL="0" marR="0" indent="0" algn="l" defTabSz="685783" rtl="0" eaLnBrk="1" fontAlgn="auto" latinLnBrk="0" hangingPunct="1">
              <a:lnSpc>
                <a:spcPct val="150000"/>
              </a:lnSpc>
              <a:spcBef>
                <a:spcPct val="20000"/>
              </a:spcBef>
              <a:spcAft>
                <a:spcPts val="0"/>
              </a:spcAft>
              <a:buClrTx/>
              <a:buSzTx/>
              <a:buFont typeface="Arial" pitchFamily="34" charset="0"/>
              <a:buNone/>
              <a:tabLst/>
              <a:defRPr sz="1500" b="0">
                <a:solidFill>
                  <a:srgbClr val="373028"/>
                </a:solidFill>
              </a:defRPr>
            </a:lvl1pPr>
          </a:lstStyle>
          <a:p>
            <a:pPr lvl="0"/>
            <a:r>
              <a:rPr lang="en-GB" dirty="0" smtClean="0"/>
              <a:t>Body text first paragraph</a:t>
            </a:r>
          </a:p>
          <a:p>
            <a:pPr lvl="0"/>
            <a:endParaRPr lang="en-GB" dirty="0" smtClean="0"/>
          </a:p>
        </p:txBody>
      </p:sp>
      <p:sp>
        <p:nvSpPr>
          <p:cNvPr id="9" name="Text Placeholder 25"/>
          <p:cNvSpPr>
            <a:spLocks noGrp="1"/>
          </p:cNvSpPr>
          <p:nvPr>
            <p:ph type="body" sz="quarter" idx="23" hasCustomPrompt="1"/>
          </p:nvPr>
        </p:nvSpPr>
        <p:spPr>
          <a:xfrm>
            <a:off x="4572000" y="2492896"/>
            <a:ext cx="4320480" cy="3384376"/>
          </a:xfrm>
        </p:spPr>
        <p:txBody>
          <a:bodyPr>
            <a:normAutofit/>
          </a:bodyPr>
          <a:lstStyle>
            <a:lvl1pPr>
              <a:lnSpc>
                <a:spcPct val="150000"/>
              </a:lnSpc>
              <a:defRPr sz="1500" b="0" baseline="0">
                <a:solidFill>
                  <a:srgbClr val="646464"/>
                </a:solidFill>
              </a:defRPr>
            </a:lvl1pPr>
          </a:lstStyle>
          <a:p>
            <a:pPr lvl="0"/>
            <a:r>
              <a:rPr lang="en-US" dirty="0" smtClean="0"/>
              <a:t>Body text</a:t>
            </a:r>
            <a:endParaRPr lang="en-GB" dirty="0"/>
          </a:p>
        </p:txBody>
      </p:sp>
      <p:sp>
        <p:nvSpPr>
          <p:cNvPr id="12" name="Title 13"/>
          <p:cNvSpPr>
            <a:spLocks noGrp="1"/>
          </p:cNvSpPr>
          <p:nvPr>
            <p:ph type="title"/>
          </p:nvPr>
        </p:nvSpPr>
        <p:spPr>
          <a:xfrm>
            <a:off x="251520" y="404664"/>
            <a:ext cx="8640960" cy="504056"/>
          </a:xfrm>
          <a:prstGeom prst="rect">
            <a:avLst/>
          </a:prstGeom>
        </p:spPr>
        <p:txBody>
          <a:bodyPr/>
          <a:lstStyle>
            <a:lvl1pPr algn="l">
              <a:defRPr sz="2100">
                <a:solidFill>
                  <a:srgbClr val="00ABC4"/>
                </a:solidFill>
                <a:effectLst/>
              </a:defRPr>
            </a:lvl1pPr>
          </a:lstStyle>
          <a:p>
            <a:r>
              <a:rPr lang="en-US" smtClean="0"/>
              <a:t>Click to edit Master title style</a:t>
            </a:r>
            <a:endParaRPr lang="en-GB" dirty="0"/>
          </a:p>
        </p:txBody>
      </p:sp>
    </p:spTree>
    <p:extLst>
      <p:ext uri="{BB962C8B-B14F-4D97-AF65-F5344CB8AC3E}">
        <p14:creationId xmlns:p14="http://schemas.microsoft.com/office/powerpoint/2010/main" val="129863029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7_Title and Content">
    <p:spTree>
      <p:nvGrpSpPr>
        <p:cNvPr id="1" name=""/>
        <p:cNvGrpSpPr/>
        <p:nvPr/>
      </p:nvGrpSpPr>
      <p:grpSpPr>
        <a:xfrm>
          <a:off x="0" y="0"/>
          <a:ext cx="0" cy="0"/>
          <a:chOff x="0" y="0"/>
          <a:chExt cx="0" cy="0"/>
        </a:xfrm>
      </p:grpSpPr>
      <p:sp>
        <p:nvSpPr>
          <p:cNvPr id="5" name="Text Placeholder 15"/>
          <p:cNvSpPr>
            <a:spLocks noGrp="1"/>
          </p:cNvSpPr>
          <p:nvPr>
            <p:ph type="body" sz="quarter" idx="14" hasCustomPrompt="1"/>
          </p:nvPr>
        </p:nvSpPr>
        <p:spPr>
          <a:xfrm>
            <a:off x="251520" y="1124744"/>
            <a:ext cx="2520280" cy="4752528"/>
          </a:xfrm>
        </p:spPr>
        <p:txBody>
          <a:bodyPr>
            <a:normAutofit/>
          </a:bodyPr>
          <a:lstStyle>
            <a:lvl1pPr marL="0" marR="0" indent="0" algn="l" defTabSz="685783" rtl="0" eaLnBrk="1" fontAlgn="auto" latinLnBrk="0" hangingPunct="1">
              <a:lnSpc>
                <a:spcPct val="150000"/>
              </a:lnSpc>
              <a:spcBef>
                <a:spcPct val="20000"/>
              </a:spcBef>
              <a:spcAft>
                <a:spcPts val="0"/>
              </a:spcAft>
              <a:buClrTx/>
              <a:buSzTx/>
              <a:buFont typeface="Arial" pitchFamily="34" charset="0"/>
              <a:buNone/>
              <a:tabLst/>
              <a:defRPr sz="1200" b="0">
                <a:solidFill>
                  <a:srgbClr val="373028"/>
                </a:solidFill>
              </a:defRPr>
            </a:lvl1pPr>
          </a:lstStyle>
          <a:p>
            <a:pPr lvl="0"/>
            <a:r>
              <a:rPr lang="en-GB" dirty="0" smtClean="0"/>
              <a:t>Body text first paragraph</a:t>
            </a:r>
          </a:p>
          <a:p>
            <a:pPr lvl="0"/>
            <a:endParaRPr lang="en-GB" dirty="0" smtClean="0"/>
          </a:p>
        </p:txBody>
      </p:sp>
      <p:sp>
        <p:nvSpPr>
          <p:cNvPr id="7" name="Text Placeholder 23"/>
          <p:cNvSpPr>
            <a:spLocks noGrp="1"/>
          </p:cNvSpPr>
          <p:nvPr>
            <p:ph type="body" sz="quarter" idx="21" hasCustomPrompt="1"/>
          </p:nvPr>
        </p:nvSpPr>
        <p:spPr>
          <a:xfrm>
            <a:off x="3059832" y="1124744"/>
            <a:ext cx="5832648" cy="360040"/>
          </a:xfrm>
        </p:spPr>
        <p:txBody>
          <a:bodyPr>
            <a:noAutofit/>
          </a:bodyPr>
          <a:lstStyle>
            <a:lvl1pPr>
              <a:defRPr sz="1500" b="1" baseline="0">
                <a:solidFill>
                  <a:srgbClr val="382D24"/>
                </a:solidFill>
                <a:latin typeface="Trebuchet MS" pitchFamily="34" charset="0"/>
              </a:defRPr>
            </a:lvl1pPr>
          </a:lstStyle>
          <a:p>
            <a:pPr lvl="0"/>
            <a:r>
              <a:rPr lang="en-US" dirty="0" smtClean="0"/>
              <a:t>Content sub title</a:t>
            </a:r>
            <a:endParaRPr lang="en-GB" dirty="0"/>
          </a:p>
        </p:txBody>
      </p:sp>
      <p:sp>
        <p:nvSpPr>
          <p:cNvPr id="8" name="Text Placeholder 15"/>
          <p:cNvSpPr>
            <a:spLocks noGrp="1"/>
          </p:cNvSpPr>
          <p:nvPr>
            <p:ph type="body" sz="quarter" idx="22" hasCustomPrompt="1"/>
          </p:nvPr>
        </p:nvSpPr>
        <p:spPr>
          <a:xfrm>
            <a:off x="3059832" y="1484784"/>
            <a:ext cx="5832648" cy="1008112"/>
          </a:xfrm>
        </p:spPr>
        <p:txBody>
          <a:bodyPr>
            <a:normAutofit/>
          </a:bodyPr>
          <a:lstStyle>
            <a:lvl1pPr marL="0" marR="0" indent="0" algn="l" defTabSz="685783" rtl="0" eaLnBrk="1" fontAlgn="auto" latinLnBrk="0" hangingPunct="1">
              <a:lnSpc>
                <a:spcPct val="150000"/>
              </a:lnSpc>
              <a:spcBef>
                <a:spcPct val="20000"/>
              </a:spcBef>
              <a:spcAft>
                <a:spcPts val="0"/>
              </a:spcAft>
              <a:buClrTx/>
              <a:buSzTx/>
              <a:buFont typeface="Arial" pitchFamily="34" charset="0"/>
              <a:buNone/>
              <a:tabLst/>
              <a:defRPr sz="1500" b="0">
                <a:solidFill>
                  <a:srgbClr val="373028"/>
                </a:solidFill>
              </a:defRPr>
            </a:lvl1pPr>
          </a:lstStyle>
          <a:p>
            <a:pPr lvl="0"/>
            <a:r>
              <a:rPr lang="en-GB" dirty="0" smtClean="0"/>
              <a:t>Body text first paragraph</a:t>
            </a:r>
          </a:p>
          <a:p>
            <a:pPr lvl="0"/>
            <a:endParaRPr lang="en-GB" dirty="0" smtClean="0"/>
          </a:p>
        </p:txBody>
      </p:sp>
      <p:sp>
        <p:nvSpPr>
          <p:cNvPr id="9" name="Text Placeholder 25"/>
          <p:cNvSpPr>
            <a:spLocks noGrp="1"/>
          </p:cNvSpPr>
          <p:nvPr>
            <p:ph type="body" sz="quarter" idx="23" hasCustomPrompt="1"/>
          </p:nvPr>
        </p:nvSpPr>
        <p:spPr>
          <a:xfrm>
            <a:off x="3059832" y="2492896"/>
            <a:ext cx="5832648" cy="3384376"/>
          </a:xfrm>
        </p:spPr>
        <p:txBody>
          <a:bodyPr>
            <a:normAutofit/>
          </a:bodyPr>
          <a:lstStyle>
            <a:lvl1pPr>
              <a:lnSpc>
                <a:spcPct val="150000"/>
              </a:lnSpc>
              <a:defRPr sz="1500" b="0" baseline="0">
                <a:solidFill>
                  <a:srgbClr val="646464"/>
                </a:solidFill>
              </a:defRPr>
            </a:lvl1pPr>
          </a:lstStyle>
          <a:p>
            <a:pPr lvl="0"/>
            <a:r>
              <a:rPr lang="en-US" dirty="0" smtClean="0"/>
              <a:t>Body text</a:t>
            </a:r>
            <a:endParaRPr lang="en-GB" dirty="0"/>
          </a:p>
        </p:txBody>
      </p:sp>
      <p:sp>
        <p:nvSpPr>
          <p:cNvPr id="12" name="Title 13"/>
          <p:cNvSpPr>
            <a:spLocks noGrp="1"/>
          </p:cNvSpPr>
          <p:nvPr>
            <p:ph type="title"/>
          </p:nvPr>
        </p:nvSpPr>
        <p:spPr>
          <a:xfrm>
            <a:off x="251520" y="404664"/>
            <a:ext cx="8640960" cy="504056"/>
          </a:xfrm>
          <a:prstGeom prst="rect">
            <a:avLst/>
          </a:prstGeom>
        </p:spPr>
        <p:txBody>
          <a:bodyPr/>
          <a:lstStyle>
            <a:lvl1pPr algn="l">
              <a:defRPr sz="2100">
                <a:solidFill>
                  <a:srgbClr val="00ABC4"/>
                </a:solidFill>
                <a:effectLst/>
              </a:defRPr>
            </a:lvl1pPr>
          </a:lstStyle>
          <a:p>
            <a:r>
              <a:rPr lang="en-US" smtClean="0"/>
              <a:t>Click to edit Master title style</a:t>
            </a:r>
            <a:endParaRPr lang="en-GB" dirty="0"/>
          </a:p>
        </p:txBody>
      </p:sp>
    </p:spTree>
    <p:extLst>
      <p:ext uri="{BB962C8B-B14F-4D97-AF65-F5344CB8AC3E}">
        <p14:creationId xmlns:p14="http://schemas.microsoft.com/office/powerpoint/2010/main" val="7921440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9_Title and Content">
    <p:spTree>
      <p:nvGrpSpPr>
        <p:cNvPr id="1" name=""/>
        <p:cNvGrpSpPr/>
        <p:nvPr/>
      </p:nvGrpSpPr>
      <p:grpSpPr>
        <a:xfrm>
          <a:off x="0" y="0"/>
          <a:ext cx="0" cy="0"/>
          <a:chOff x="0" y="0"/>
          <a:chExt cx="0" cy="0"/>
        </a:xfrm>
      </p:grpSpPr>
      <p:sp>
        <p:nvSpPr>
          <p:cNvPr id="7" name="Text Placeholder 23"/>
          <p:cNvSpPr>
            <a:spLocks noGrp="1"/>
          </p:cNvSpPr>
          <p:nvPr>
            <p:ph type="body" sz="quarter" idx="21" hasCustomPrompt="1"/>
          </p:nvPr>
        </p:nvSpPr>
        <p:spPr>
          <a:xfrm>
            <a:off x="539554" y="2348880"/>
            <a:ext cx="8064896" cy="504056"/>
          </a:xfrm>
          <a:solidFill>
            <a:srgbClr val="382D24"/>
          </a:solidFill>
        </p:spPr>
        <p:txBody>
          <a:bodyPr>
            <a:noAutofit/>
          </a:bodyPr>
          <a:lstStyle>
            <a:lvl1pPr>
              <a:defRPr sz="1950" b="0" baseline="0">
                <a:solidFill>
                  <a:schemeClr val="bg1"/>
                </a:solidFill>
                <a:latin typeface="Trebuchet MS" pitchFamily="34" charset="0"/>
              </a:defRPr>
            </a:lvl1pPr>
          </a:lstStyle>
          <a:p>
            <a:pPr lvl="0"/>
            <a:r>
              <a:rPr lang="en-US" dirty="0" smtClean="0"/>
              <a:t>Quote</a:t>
            </a:r>
            <a:endParaRPr lang="en-GB" dirty="0"/>
          </a:p>
        </p:txBody>
      </p:sp>
      <p:sp>
        <p:nvSpPr>
          <p:cNvPr id="9" name="Text Placeholder 25"/>
          <p:cNvSpPr>
            <a:spLocks noGrp="1"/>
          </p:cNvSpPr>
          <p:nvPr>
            <p:ph type="body" sz="quarter" idx="23" hasCustomPrompt="1"/>
          </p:nvPr>
        </p:nvSpPr>
        <p:spPr>
          <a:xfrm>
            <a:off x="755578" y="3068960"/>
            <a:ext cx="7848872" cy="864096"/>
          </a:xfrm>
        </p:spPr>
        <p:txBody>
          <a:bodyPr>
            <a:normAutofit/>
          </a:bodyPr>
          <a:lstStyle>
            <a:lvl1pPr>
              <a:lnSpc>
                <a:spcPct val="150000"/>
              </a:lnSpc>
              <a:defRPr sz="1500" b="0" baseline="0">
                <a:solidFill>
                  <a:srgbClr val="646464"/>
                </a:solidFill>
              </a:defRPr>
            </a:lvl1pPr>
          </a:lstStyle>
          <a:p>
            <a:pPr lvl="0"/>
            <a:r>
              <a:rPr lang="en-US" dirty="0" smtClean="0"/>
              <a:t>Reference</a:t>
            </a:r>
            <a:endParaRPr lang="en-GB" dirty="0"/>
          </a:p>
        </p:txBody>
      </p:sp>
      <p:sp>
        <p:nvSpPr>
          <p:cNvPr id="12" name="Title 13"/>
          <p:cNvSpPr>
            <a:spLocks noGrp="1"/>
          </p:cNvSpPr>
          <p:nvPr>
            <p:ph type="title"/>
          </p:nvPr>
        </p:nvSpPr>
        <p:spPr>
          <a:xfrm>
            <a:off x="251520" y="404664"/>
            <a:ext cx="8640960" cy="504056"/>
          </a:xfrm>
          <a:prstGeom prst="rect">
            <a:avLst/>
          </a:prstGeom>
        </p:spPr>
        <p:txBody>
          <a:bodyPr/>
          <a:lstStyle>
            <a:lvl1pPr algn="l">
              <a:defRPr sz="2100">
                <a:solidFill>
                  <a:srgbClr val="00ABC4"/>
                </a:solidFill>
                <a:effectLst/>
              </a:defRPr>
            </a:lvl1pPr>
          </a:lstStyle>
          <a:p>
            <a:r>
              <a:rPr lang="en-US" smtClean="0"/>
              <a:t>Click to edit Master title style</a:t>
            </a:r>
            <a:endParaRPr lang="en-GB" dirty="0"/>
          </a:p>
        </p:txBody>
      </p:sp>
    </p:spTree>
    <p:extLst>
      <p:ext uri="{BB962C8B-B14F-4D97-AF65-F5344CB8AC3E}">
        <p14:creationId xmlns:p14="http://schemas.microsoft.com/office/powerpoint/2010/main" val="379632959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8" name="Content Placeholder 2"/>
          <p:cNvSpPr>
            <a:spLocks noGrp="1"/>
          </p:cNvSpPr>
          <p:nvPr>
            <p:ph idx="1"/>
          </p:nvPr>
        </p:nvSpPr>
        <p:spPr>
          <a:xfrm>
            <a:off x="251520" y="908720"/>
            <a:ext cx="8640960" cy="4968552"/>
          </a:xfrm>
        </p:spPr>
        <p:txBody>
          <a:bodyPr>
            <a:normAutofit/>
          </a:bodyPr>
          <a:lstStyle>
            <a:lvl1pPr>
              <a:lnSpc>
                <a:spcPct val="150000"/>
              </a:lnSpc>
              <a:defRPr sz="1500" b="0">
                <a:solidFill>
                  <a:srgbClr val="646464"/>
                </a:solidFill>
                <a:latin typeface="+mn-lt"/>
              </a:defRPr>
            </a:lvl1pPr>
            <a:lvl2pPr>
              <a:defRPr sz="1350">
                <a:solidFill>
                  <a:srgbClr val="646464"/>
                </a:solidFill>
                <a:latin typeface="+mn-lt"/>
              </a:defRPr>
            </a:lvl2pPr>
            <a:lvl3pPr>
              <a:defRPr sz="1350">
                <a:solidFill>
                  <a:srgbClr val="646464"/>
                </a:solidFill>
                <a:latin typeface="+mn-lt"/>
              </a:defRPr>
            </a:lvl3pPr>
            <a:lvl4pPr>
              <a:defRPr sz="1350">
                <a:solidFill>
                  <a:srgbClr val="646464"/>
                </a:solidFill>
                <a:latin typeface="+mn-lt"/>
              </a:defRPr>
            </a:lvl4pPr>
            <a:lvl5pPr>
              <a:defRPr sz="1350">
                <a:solidFill>
                  <a:srgbClr val="646464"/>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3" name="Title 13"/>
          <p:cNvSpPr>
            <a:spLocks noGrp="1"/>
          </p:cNvSpPr>
          <p:nvPr>
            <p:ph type="title"/>
          </p:nvPr>
        </p:nvSpPr>
        <p:spPr>
          <a:xfrm>
            <a:off x="251520" y="404664"/>
            <a:ext cx="8640960" cy="504056"/>
          </a:xfrm>
          <a:prstGeom prst="rect">
            <a:avLst/>
          </a:prstGeom>
        </p:spPr>
        <p:txBody>
          <a:bodyPr/>
          <a:lstStyle>
            <a:lvl1pPr algn="l">
              <a:defRPr sz="2100">
                <a:solidFill>
                  <a:srgbClr val="00ABC4"/>
                </a:solidFill>
                <a:effectLst/>
              </a:defRPr>
            </a:lvl1pPr>
          </a:lstStyle>
          <a:p>
            <a:r>
              <a:rPr lang="en-US" smtClean="0"/>
              <a:t>Click to edit Master title style</a:t>
            </a:r>
            <a:endParaRPr lang="en-GB" dirty="0"/>
          </a:p>
        </p:txBody>
      </p:sp>
    </p:spTree>
    <p:extLst>
      <p:ext uri="{BB962C8B-B14F-4D97-AF65-F5344CB8AC3E}">
        <p14:creationId xmlns:p14="http://schemas.microsoft.com/office/powerpoint/2010/main" val="44025502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jpe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cstate="print">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51520" y="1844824"/>
            <a:ext cx="8640960" cy="4320480"/>
          </a:xfrm>
          <a:prstGeom prst="rect">
            <a:avLst/>
          </a:prstGeom>
        </p:spPr>
        <p:txBody>
          <a:bodyPr vert="horz" lIns="91440" tIns="45720" rIns="91440" bIns="45720" rtlCol="0">
            <a:normAutofit/>
          </a:bodyPr>
          <a:lstStyle/>
          <a:p>
            <a:pPr marL="0" marR="0" lvl="0" indent="0" algn="l" defTabSz="685783" rtl="0" eaLnBrk="1" fontAlgn="auto" latinLnBrk="0" hangingPunct="1">
              <a:lnSpc>
                <a:spcPct val="100000"/>
              </a:lnSpc>
              <a:spcBef>
                <a:spcPct val="20000"/>
              </a:spcBef>
              <a:spcAft>
                <a:spcPts val="0"/>
              </a:spcAft>
              <a:buClrTx/>
              <a:buSzTx/>
              <a:buFont typeface="Arial" pitchFamily="34" charset="0"/>
              <a:buNone/>
              <a:tabLst/>
              <a:defRPr/>
            </a:pPr>
            <a:r>
              <a:rPr lang="en-GB" sz="1200" b="0" dirty="0" smtClean="0">
                <a:solidFill>
                  <a:srgbClr val="00ABC4"/>
                </a:solidFill>
                <a:latin typeface="Trebuchet MS" pitchFamily="34" charset="0"/>
              </a:rPr>
              <a:t>Sub-title</a:t>
            </a:r>
          </a:p>
          <a:p>
            <a:pPr lvl="0"/>
            <a:endParaRPr lang="en-GB" dirty="0" smtClean="0"/>
          </a:p>
          <a:p>
            <a:pPr lvl="0"/>
            <a:r>
              <a:rPr lang="en-GB" dirty="0" smtClean="0"/>
              <a:t>Body text first paragraph</a:t>
            </a:r>
          </a:p>
          <a:p>
            <a:pPr lvl="0"/>
            <a:endParaRPr lang="en-GB" dirty="0" smtClean="0"/>
          </a:p>
          <a:p>
            <a:pPr lvl="0"/>
            <a:endParaRPr lang="en-GB" dirty="0" smtClean="0"/>
          </a:p>
          <a:p>
            <a:pPr marL="0" marR="0" lvl="0" indent="0" algn="l" defTabSz="685783" rtl="0" eaLnBrk="1" fontAlgn="auto" latinLnBrk="0" hangingPunct="1">
              <a:lnSpc>
                <a:spcPct val="100000"/>
              </a:lnSpc>
              <a:spcBef>
                <a:spcPct val="20000"/>
              </a:spcBef>
              <a:spcAft>
                <a:spcPts val="0"/>
              </a:spcAft>
              <a:buClrTx/>
              <a:buSzTx/>
              <a:buFont typeface="Arial" pitchFamily="34" charset="0"/>
              <a:buNone/>
              <a:tabLst/>
              <a:defRPr/>
            </a:pPr>
            <a:r>
              <a:rPr lang="en-GB" b="0" dirty="0" smtClean="0">
                <a:solidFill>
                  <a:srgbClr val="646464"/>
                </a:solidFill>
              </a:rPr>
              <a:t>Body text</a:t>
            </a:r>
          </a:p>
          <a:p>
            <a:pPr lvl="0"/>
            <a:endParaRPr lang="en-GB" dirty="0"/>
          </a:p>
        </p:txBody>
      </p:sp>
    </p:spTree>
    <p:extLst>
      <p:ext uri="{BB962C8B-B14F-4D97-AF65-F5344CB8AC3E}">
        <p14:creationId xmlns:p14="http://schemas.microsoft.com/office/powerpoint/2010/main" val="29308762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707" r:id="rId17"/>
  </p:sldLayoutIdLst>
  <p:timing>
    <p:tnLst>
      <p:par>
        <p:cTn id="1" dur="indefinite" restart="never" nodeType="tmRoot"/>
      </p:par>
    </p:tnLst>
  </p:timing>
  <p:txStyles>
    <p:titleStyle>
      <a:lvl1pPr algn="r" defTabSz="685783" rtl="0" eaLnBrk="1" latinLnBrk="0" hangingPunct="1">
        <a:spcBef>
          <a:spcPct val="0"/>
        </a:spcBef>
        <a:buNone/>
        <a:defRPr sz="1350" kern="1200">
          <a:solidFill>
            <a:srgbClr val="F5F3ED"/>
          </a:solidFill>
          <a:effectLst>
            <a:outerShdw blurRad="38100" dist="38100" dir="2700000" algn="tl">
              <a:srgbClr val="000000">
                <a:alpha val="43137"/>
              </a:srgbClr>
            </a:outerShdw>
          </a:effectLst>
          <a:latin typeface="Trebuchet MS" pitchFamily="34" charset="0"/>
          <a:ea typeface="Tahoma" pitchFamily="34" charset="0"/>
          <a:cs typeface="Tahoma" pitchFamily="34" charset="0"/>
        </a:defRPr>
      </a:lvl1pPr>
    </p:titleStyle>
    <p:bodyStyle>
      <a:lvl1pPr marL="0" marR="0" indent="0" algn="l" defTabSz="685783" rtl="0" eaLnBrk="1" fontAlgn="auto" latinLnBrk="0" hangingPunct="1">
        <a:lnSpc>
          <a:spcPct val="100000"/>
        </a:lnSpc>
        <a:spcBef>
          <a:spcPct val="20000"/>
        </a:spcBef>
        <a:spcAft>
          <a:spcPts val="0"/>
        </a:spcAft>
        <a:buClrTx/>
        <a:buSzTx/>
        <a:buFont typeface="Arial" pitchFamily="34" charset="0"/>
        <a:buNone/>
        <a:tabLst/>
        <a:defRPr sz="1500" b="1" kern="1200">
          <a:solidFill>
            <a:srgbClr val="373028"/>
          </a:solidFill>
          <a:latin typeface="+mn-lt"/>
          <a:ea typeface="+mn-ea"/>
          <a:cs typeface="+mn-cs"/>
        </a:defRPr>
      </a:lvl1pPr>
      <a:lvl2pPr marL="557199" indent="-214308" algn="l" defTabSz="685783" rtl="0" eaLnBrk="1" latinLnBrk="0" hangingPunct="1">
        <a:spcBef>
          <a:spcPct val="20000"/>
        </a:spcBef>
        <a:buFont typeface="Arial" pitchFamily="34" charset="0"/>
        <a:buChar char="–"/>
        <a:defRPr sz="1350" kern="1200">
          <a:solidFill>
            <a:srgbClr val="646464"/>
          </a:solidFill>
          <a:latin typeface="+mj-lt"/>
          <a:ea typeface="+mn-ea"/>
          <a:cs typeface="+mn-cs"/>
        </a:defRPr>
      </a:lvl2pPr>
      <a:lvl3pPr marL="857228" indent="-171446" algn="l" defTabSz="685783" rtl="0" eaLnBrk="1" latinLnBrk="0" hangingPunct="1">
        <a:spcBef>
          <a:spcPct val="20000"/>
        </a:spcBef>
        <a:buFont typeface="Arial" pitchFamily="34" charset="0"/>
        <a:buChar char="•"/>
        <a:defRPr sz="1200" kern="1200">
          <a:solidFill>
            <a:srgbClr val="646464"/>
          </a:solidFill>
          <a:latin typeface="+mj-lt"/>
          <a:ea typeface="+mn-ea"/>
          <a:cs typeface="+mn-cs"/>
        </a:defRPr>
      </a:lvl3pPr>
      <a:lvl4pPr marL="1200120" indent="-171446" algn="l" defTabSz="685783" rtl="0" eaLnBrk="1" latinLnBrk="0" hangingPunct="1">
        <a:spcBef>
          <a:spcPct val="20000"/>
        </a:spcBef>
        <a:buFont typeface="Arial" pitchFamily="34" charset="0"/>
        <a:buChar char="–"/>
        <a:defRPr sz="1050" kern="1200">
          <a:solidFill>
            <a:srgbClr val="646464"/>
          </a:solidFill>
          <a:latin typeface="+mj-lt"/>
          <a:ea typeface="+mn-ea"/>
          <a:cs typeface="+mn-cs"/>
        </a:defRPr>
      </a:lvl4pPr>
      <a:lvl5pPr marL="1543012" indent="-171446" algn="l" defTabSz="685783" rtl="0" eaLnBrk="1" latinLnBrk="0" hangingPunct="1">
        <a:spcBef>
          <a:spcPct val="20000"/>
        </a:spcBef>
        <a:buFont typeface="Arial" pitchFamily="34" charset="0"/>
        <a:buChar char="»"/>
        <a:defRPr sz="900" kern="1200">
          <a:solidFill>
            <a:srgbClr val="646464"/>
          </a:solidFill>
          <a:latin typeface="+mj-lt"/>
          <a:ea typeface="+mn-ea"/>
          <a:cs typeface="+mn-cs"/>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cstate="print">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51520" y="1844824"/>
            <a:ext cx="8640960" cy="4320480"/>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sz="1600" b="0" dirty="0" smtClean="0">
                <a:solidFill>
                  <a:srgbClr val="00ABC4"/>
                </a:solidFill>
                <a:latin typeface="Trebuchet MS" pitchFamily="34" charset="0"/>
              </a:rPr>
              <a:t>Sub-title</a:t>
            </a:r>
          </a:p>
          <a:p>
            <a:pPr lvl="0"/>
            <a:endParaRPr lang="en-GB" dirty="0" smtClean="0"/>
          </a:p>
          <a:p>
            <a:pPr lvl="0"/>
            <a:r>
              <a:rPr lang="en-GB" dirty="0" smtClean="0"/>
              <a:t>Body text first paragraph</a:t>
            </a:r>
          </a:p>
          <a:p>
            <a:pPr lvl="0"/>
            <a:endParaRPr lang="en-GB" dirty="0" smtClean="0"/>
          </a:p>
          <a:p>
            <a:pPr lvl="0"/>
            <a:endParaRPr lang="en-GB" dirty="0" smtClean="0"/>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GB" b="0" dirty="0" smtClean="0">
                <a:solidFill>
                  <a:srgbClr val="646464"/>
                </a:solidFill>
              </a:rPr>
              <a:t>Body text</a:t>
            </a:r>
          </a:p>
          <a:p>
            <a:pPr lvl="0"/>
            <a:endParaRPr lang="en-GB" dirty="0"/>
          </a:p>
        </p:txBody>
      </p:sp>
    </p:spTree>
    <p:extLst>
      <p:ext uri="{BB962C8B-B14F-4D97-AF65-F5344CB8AC3E}">
        <p14:creationId xmlns:p14="http://schemas.microsoft.com/office/powerpoint/2010/main" val="177539065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3" r:id="rId14"/>
    <p:sldLayoutId id="2147483725" r:id="rId15"/>
    <p:sldLayoutId id="2147483726" r:id="rId16"/>
    <p:sldLayoutId id="2147483727" r:id="rId17"/>
  </p:sldLayoutIdLst>
  <p:timing>
    <p:tnLst>
      <p:par>
        <p:cTn id="1" dur="indefinite" restart="never" nodeType="tmRoot"/>
      </p:par>
    </p:tnLst>
  </p:timing>
  <p:txStyles>
    <p:titleStyle>
      <a:lvl1pPr algn="r" defTabSz="914400" rtl="0" eaLnBrk="1" latinLnBrk="0" hangingPunct="1">
        <a:spcBef>
          <a:spcPct val="0"/>
        </a:spcBef>
        <a:buNone/>
        <a:defRPr sz="1800" kern="1200">
          <a:solidFill>
            <a:srgbClr val="F5F3ED"/>
          </a:solidFill>
          <a:effectLst>
            <a:outerShdw blurRad="38100" dist="38100" dir="2700000" algn="tl">
              <a:srgbClr val="000000">
                <a:alpha val="43137"/>
              </a:srgbClr>
            </a:outerShdw>
          </a:effectLst>
          <a:latin typeface="Trebuchet MS" pitchFamily="34" charset="0"/>
          <a:ea typeface="Tahoma" pitchFamily="34" charset="0"/>
          <a:cs typeface="Tahoma" pitchFamily="34" charset="0"/>
        </a:defRPr>
      </a:lvl1pPr>
    </p:titleStyle>
    <p:body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000" b="1" kern="1200">
          <a:solidFill>
            <a:srgbClr val="373028"/>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rgbClr val="646464"/>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rgbClr val="646464"/>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400" kern="1200">
          <a:solidFill>
            <a:srgbClr val="646464"/>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200" kern="1200">
          <a:solidFill>
            <a:srgbClr val="646464"/>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3.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3.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3.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3.xml"/><Relationship Id="rId1" Type="http://schemas.openxmlformats.org/officeDocument/2006/relationships/tags" Target="../tags/tag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3.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3.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3.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3.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3.xml"/><Relationship Id="rId1" Type="http://schemas.openxmlformats.org/officeDocument/2006/relationships/tags" Target="../tags/tag16.xml"/><Relationship Id="rId6" Type="http://schemas.openxmlformats.org/officeDocument/2006/relationships/hyperlink" Target="https://creativecommons.org/licenses/by/2.0/legalcode" TargetMode="External"/><Relationship Id="rId5" Type="http://schemas.openxmlformats.org/officeDocument/2006/relationships/hyperlink" Target="https://www.flickr.com/photos/pandora_6666/3615840152/" TargetMode="External"/><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3.xml"/><Relationship Id="rId1" Type="http://schemas.openxmlformats.org/officeDocument/2006/relationships/tags" Target="../tags/tag1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3.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3.xml"/><Relationship Id="rId1" Type="http://schemas.openxmlformats.org/officeDocument/2006/relationships/tags" Target="../tags/tag2.xml"/><Relationship Id="rId5" Type="http://schemas.openxmlformats.org/officeDocument/2006/relationships/hyperlink" Target="https://commons.wikimedia.org/wiki/File:Data_scientist_Venn_diagram.png" TargetMode="Externa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3.xml"/><Relationship Id="rId1" Type="http://schemas.openxmlformats.org/officeDocument/2006/relationships/tags" Target="../tags/tag19.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3.xml"/><Relationship Id="rId1" Type="http://schemas.openxmlformats.org/officeDocument/2006/relationships/tags" Target="../tags/tag20.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3.xml"/><Relationship Id="rId1" Type="http://schemas.openxmlformats.org/officeDocument/2006/relationships/tags" Target="../tags/tag2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3.xml"/><Relationship Id="rId1" Type="http://schemas.openxmlformats.org/officeDocument/2006/relationships/tags" Target="../tags/tag2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3.xml"/><Relationship Id="rId1" Type="http://schemas.openxmlformats.org/officeDocument/2006/relationships/tags" Target="../tags/tag23.xml"/><Relationship Id="rId4" Type="http://schemas.openxmlformats.org/officeDocument/2006/relationships/image" Target="../media/image20.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3.xml"/><Relationship Id="rId1" Type="http://schemas.openxmlformats.org/officeDocument/2006/relationships/tags" Target="../tags/tag2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3.xml"/><Relationship Id="rId1" Type="http://schemas.openxmlformats.org/officeDocument/2006/relationships/tags" Target="../tags/tag2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3.xml"/><Relationship Id="rId1" Type="http://schemas.openxmlformats.org/officeDocument/2006/relationships/tags" Target="../tags/tag2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3.xml"/><Relationship Id="rId1" Type="http://schemas.openxmlformats.org/officeDocument/2006/relationships/tags" Target="../tags/tag2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3.xml"/><Relationship Id="rId1" Type="http://schemas.openxmlformats.org/officeDocument/2006/relationships/tags" Target="../tags/tag2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3.xml"/><Relationship Id="rId1" Type="http://schemas.openxmlformats.org/officeDocument/2006/relationships/tags" Target="../tags/tag3.xml"/><Relationship Id="rId5" Type="http://schemas.openxmlformats.org/officeDocument/2006/relationships/hyperlink" Target="https://commons.wikimedia.org/wiki/File:DataScienceDisciplines.png" TargetMode="Externa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3.xml"/><Relationship Id="rId1" Type="http://schemas.openxmlformats.org/officeDocument/2006/relationships/tags" Target="../tags/tag2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3.xml"/><Relationship Id="rId1" Type="http://schemas.openxmlformats.org/officeDocument/2006/relationships/tags" Target="../tags/tag3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3.xml"/><Relationship Id="rId1" Type="http://schemas.openxmlformats.org/officeDocument/2006/relationships/tags" Target="../tags/tag3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3.xml"/><Relationship Id="rId1" Type="http://schemas.openxmlformats.org/officeDocument/2006/relationships/tags" Target="../tags/tag3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3.xml"/><Relationship Id="rId1" Type="http://schemas.openxmlformats.org/officeDocument/2006/relationships/tags" Target="../tags/tag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3.xml"/><Relationship Id="rId1" Type="http://schemas.openxmlformats.org/officeDocument/2006/relationships/tags" Target="../tags/tag3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3.xml"/><Relationship Id="rId1" Type="http://schemas.openxmlformats.org/officeDocument/2006/relationships/tags" Target="../tags/tag3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3.xml"/><Relationship Id="rId1" Type="http://schemas.openxmlformats.org/officeDocument/2006/relationships/tags" Target="../tags/tag4.xml"/><Relationship Id="rId5" Type="http://schemas.openxmlformats.org/officeDocument/2006/relationships/hyperlink" Target="https://www.flickr.com/photos/130860834@N02/19786840570" TargetMode="Externa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3.xml"/><Relationship Id="rId1" Type="http://schemas.openxmlformats.org/officeDocument/2006/relationships/tags" Target="../tags/tag36.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3.xml"/><Relationship Id="rId1" Type="http://schemas.openxmlformats.org/officeDocument/2006/relationships/tags" Target="../tags/tag3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3.xml"/><Relationship Id="rId1" Type="http://schemas.openxmlformats.org/officeDocument/2006/relationships/tags" Target="../tags/tag38.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3.xml"/><Relationship Id="rId1" Type="http://schemas.openxmlformats.org/officeDocument/2006/relationships/tags" Target="../tags/tag39.xml"/><Relationship Id="rId5" Type="http://schemas.openxmlformats.org/officeDocument/2006/relationships/hyperlink" Target="https://www.perl.com/pub/1998/08/show/onion.html/" TargetMode="External"/><Relationship Id="rId4" Type="http://schemas.openxmlformats.org/officeDocument/2006/relationships/image" Target="../media/image21.gi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3.xml"/><Relationship Id="rId1" Type="http://schemas.openxmlformats.org/officeDocument/2006/relationships/tags" Target="../tags/tag40.xml"/><Relationship Id="rId5" Type="http://schemas.openxmlformats.org/officeDocument/2006/relationships/hyperlink" Target="https://xkcd.com/974/" TargetMode="Externa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3.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3.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3.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3.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3.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2576146"/>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What is Health Data Science?</a:t>
            </a:r>
          </a:p>
        </p:txBody>
      </p:sp>
    </p:spTree>
    <p:custDataLst>
      <p:tags r:id="rId1"/>
    </p:custDataLst>
    <p:extLst>
      <p:ext uri="{BB962C8B-B14F-4D97-AF65-F5344CB8AC3E}">
        <p14:creationId xmlns:p14="http://schemas.microsoft.com/office/powerpoint/2010/main" val="375073469"/>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The Data Revolution</a:t>
            </a:r>
          </a:p>
        </p:txBody>
      </p:sp>
      <p:sp>
        <p:nvSpPr>
          <p:cNvPr id="8" name="TextBox 7"/>
          <p:cNvSpPr txBox="1"/>
          <p:nvPr/>
        </p:nvSpPr>
        <p:spPr>
          <a:xfrm>
            <a:off x="215516" y="1938006"/>
            <a:ext cx="8712968" cy="3046988"/>
          </a:xfrm>
          <a:prstGeom prst="rect">
            <a:avLst/>
          </a:prstGeom>
          <a:noFill/>
        </p:spPr>
        <p:txBody>
          <a:bodyPr wrap="square" rtlCol="0">
            <a:spAutoFit/>
          </a:bodyPr>
          <a:lstStyle/>
          <a:p>
            <a:r>
              <a:rPr lang="en-GB" sz="3200" dirty="0" smtClean="0">
                <a:latin typeface="+mj-lt"/>
              </a:rPr>
              <a:t>Gaining knowledge about health used to be </a:t>
            </a:r>
            <a:r>
              <a:rPr lang="en-GB" sz="3200" b="1" dirty="0" smtClean="0">
                <a:latin typeface="+mj-lt"/>
              </a:rPr>
              <a:t>expensive </a:t>
            </a:r>
            <a:r>
              <a:rPr lang="en-GB" sz="3200" dirty="0" smtClean="0">
                <a:latin typeface="+mj-lt"/>
              </a:rPr>
              <a:t>and </a:t>
            </a:r>
            <a:r>
              <a:rPr lang="en-GB" sz="3200" b="1" dirty="0" smtClean="0">
                <a:latin typeface="+mj-lt"/>
              </a:rPr>
              <a:t>slow</a:t>
            </a:r>
            <a:r>
              <a:rPr lang="en-GB" sz="3200" dirty="0" smtClean="0">
                <a:latin typeface="+mj-lt"/>
              </a:rPr>
              <a:t>, and the relationship between knowledge gained and effort was roughly linear.</a:t>
            </a:r>
          </a:p>
          <a:p>
            <a:endParaRPr lang="en-GB" sz="3200" dirty="0">
              <a:latin typeface="+mj-lt"/>
            </a:endParaRPr>
          </a:p>
          <a:p>
            <a:endParaRPr lang="en-GB" sz="3200" dirty="0" smtClean="0">
              <a:latin typeface="+mj-lt"/>
            </a:endParaRPr>
          </a:p>
        </p:txBody>
      </p:sp>
    </p:spTree>
    <p:custDataLst>
      <p:tags r:id="rId1"/>
    </p:custDataLst>
    <p:extLst>
      <p:ext uri="{BB962C8B-B14F-4D97-AF65-F5344CB8AC3E}">
        <p14:creationId xmlns:p14="http://schemas.microsoft.com/office/powerpoint/2010/main" val="393173316"/>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The Data Revolution</a:t>
            </a:r>
          </a:p>
        </p:txBody>
      </p:sp>
      <p:sp>
        <p:nvSpPr>
          <p:cNvPr id="8" name="TextBox 7"/>
          <p:cNvSpPr txBox="1"/>
          <p:nvPr/>
        </p:nvSpPr>
        <p:spPr>
          <a:xfrm>
            <a:off x="215516" y="1268154"/>
            <a:ext cx="8712968" cy="4031873"/>
          </a:xfrm>
          <a:prstGeom prst="rect">
            <a:avLst/>
          </a:prstGeom>
          <a:noFill/>
        </p:spPr>
        <p:txBody>
          <a:bodyPr wrap="square" rtlCol="0">
            <a:spAutoFit/>
          </a:bodyPr>
          <a:lstStyle/>
          <a:p>
            <a:r>
              <a:rPr lang="en-GB" sz="3200" dirty="0" smtClean="0">
                <a:latin typeface="+mj-lt"/>
              </a:rPr>
              <a:t>Gaining knowledge with modern data and techniques</a:t>
            </a:r>
          </a:p>
          <a:p>
            <a:pPr marL="457200" indent="-457200">
              <a:buFont typeface="Arial" panose="020B0604020202020204" pitchFamily="34" charset="0"/>
              <a:buChar char="•"/>
            </a:pPr>
            <a:r>
              <a:rPr lang="en-GB" sz="3200" dirty="0" smtClean="0">
                <a:latin typeface="+mj-lt"/>
              </a:rPr>
              <a:t>Fast</a:t>
            </a:r>
          </a:p>
          <a:p>
            <a:pPr marL="457200" indent="-457200">
              <a:buFont typeface="Arial" panose="020B0604020202020204" pitchFamily="34" charset="0"/>
              <a:buChar char="•"/>
            </a:pPr>
            <a:r>
              <a:rPr lang="en-GB" sz="3200" dirty="0" smtClean="0">
                <a:latin typeface="+mj-lt"/>
              </a:rPr>
              <a:t>Inexpensive</a:t>
            </a:r>
          </a:p>
          <a:p>
            <a:pPr marL="457200" indent="-457200">
              <a:buFont typeface="Arial" panose="020B0604020202020204" pitchFamily="34" charset="0"/>
              <a:buChar char="•"/>
            </a:pPr>
            <a:r>
              <a:rPr lang="en-GB" sz="3200" dirty="0" smtClean="0">
                <a:latin typeface="+mj-lt"/>
              </a:rPr>
              <a:t>Massive economies of scale </a:t>
            </a:r>
          </a:p>
          <a:p>
            <a:pPr marL="914400" lvl="1" indent="-457200">
              <a:buFont typeface="Arial" panose="020B0604020202020204" pitchFamily="34" charset="0"/>
              <a:buChar char="•"/>
            </a:pPr>
            <a:r>
              <a:rPr lang="en-GB" sz="3200" dirty="0" smtClean="0">
                <a:latin typeface="+mj-lt"/>
              </a:rPr>
              <a:t>Repeat, repurpose, iteratively improve</a:t>
            </a:r>
          </a:p>
          <a:p>
            <a:endParaRPr lang="en-GB" sz="3200" dirty="0">
              <a:latin typeface="+mj-lt"/>
            </a:endParaRPr>
          </a:p>
          <a:p>
            <a:endParaRPr lang="en-GB" sz="3200" dirty="0" smtClean="0">
              <a:latin typeface="+mj-lt"/>
            </a:endParaRPr>
          </a:p>
        </p:txBody>
      </p:sp>
    </p:spTree>
    <p:custDataLst>
      <p:tags r:id="rId1"/>
    </p:custDataLst>
    <p:extLst>
      <p:ext uri="{BB962C8B-B14F-4D97-AF65-F5344CB8AC3E}">
        <p14:creationId xmlns:p14="http://schemas.microsoft.com/office/powerpoint/2010/main" val="3841454628"/>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7756" y="1250328"/>
            <a:ext cx="2226192" cy="2200721"/>
          </a:xfrm>
          <a:prstGeom prst="rect">
            <a:avLst/>
          </a:prstGeom>
          <a:ln>
            <a:noFill/>
          </a:ln>
        </p:spPr>
      </p:pic>
      <p:sp>
        <p:nvSpPr>
          <p:cNvPr id="6" name="Oval 5"/>
          <p:cNvSpPr/>
          <p:nvPr/>
        </p:nvSpPr>
        <p:spPr bwMode="auto">
          <a:xfrm>
            <a:off x="6504335" y="1256699"/>
            <a:ext cx="2230299" cy="2230299"/>
          </a:xfrm>
          <a:prstGeom prst="ellipse">
            <a:avLst/>
          </a:prstGeom>
          <a:noFill/>
          <a:ln w="41275" cap="flat" cmpd="sng" algn="ctr">
            <a:solidFill>
              <a:schemeClr val="bg1">
                <a:lumMod val="85000"/>
              </a:schemeClr>
            </a:solidFill>
            <a:prstDash val="dash"/>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3074"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The Linked Data Revolution</a:t>
            </a:r>
          </a:p>
        </p:txBody>
      </p:sp>
      <p:sp>
        <p:nvSpPr>
          <p:cNvPr id="3075" name="Content Placeholder 2"/>
          <p:cNvSpPr>
            <a:spLocks noGrp="1"/>
          </p:cNvSpPr>
          <p:nvPr>
            <p:ph idx="4294967295"/>
          </p:nvPr>
        </p:nvSpPr>
        <p:spPr bwMode="auto">
          <a:xfrm>
            <a:off x="0" y="3643313"/>
            <a:ext cx="2257425" cy="592137"/>
          </a:xfrm>
          <a:prstGeom prst="rect">
            <a:avLst/>
          </a:prstGeom>
          <a:noFill/>
          <a:extLst>
            <a:ext uri="{909E8E84-426E-40DD-AFC4-6F175D3DCCD1}">
              <a14:hiddenFill xmlns:a14="http://schemas.microsoft.com/office/drawing/2010/main">
                <a:solidFill>
                  <a:schemeClr val="bg1">
                    <a:alpha val="79999"/>
                  </a:schemeClr>
                </a:solidFill>
              </a14:hiddenFill>
            </a:ex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nchor="ctr">
            <a:noAutofit/>
          </a:bodyPr>
          <a:lstStyle/>
          <a:p>
            <a:pPr marL="0" indent="0" algn="ctr" eaLnBrk="1" hangingPunct="1">
              <a:spcBef>
                <a:spcPct val="0"/>
              </a:spcBef>
              <a:buFont typeface="Arial" panose="020B0604020202020204" pitchFamily="34" charset="0"/>
              <a:buNone/>
            </a:pPr>
            <a:r>
              <a:rPr lang="en-GB" sz="3600" b="0" dirty="0" smtClean="0">
                <a:latin typeface="+mj-lt"/>
              </a:rPr>
              <a:t>Scale</a:t>
            </a:r>
          </a:p>
        </p:txBody>
      </p:sp>
      <p:sp>
        <p:nvSpPr>
          <p:cNvPr id="3076" name="Content Placeholder 2"/>
          <p:cNvSpPr txBox="1">
            <a:spLocks/>
          </p:cNvSpPr>
          <p:nvPr/>
        </p:nvSpPr>
        <p:spPr bwMode="auto">
          <a:xfrm>
            <a:off x="3362906" y="3642586"/>
            <a:ext cx="2369592" cy="592992"/>
          </a:xfrm>
          <a:prstGeom prst="rect">
            <a:avLst/>
          </a:prstGeom>
          <a:noFill/>
          <a:ln>
            <a:noFill/>
          </a:ln>
          <a:extLst>
            <a:ext uri="{909E8E84-426E-40DD-AFC4-6F175D3DCCD1}">
              <a14:hiddenFill xmlns:a14="http://schemas.microsoft.com/office/drawing/2010/main">
                <a:solidFill>
                  <a:schemeClr val="bg1">
                    <a:alpha val="79999"/>
                  </a:schemeClr>
                </a:solidFill>
              </a14:hiddenFill>
            </a:ex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Font typeface="Arial" panose="020B0604020202020204" pitchFamily="34" charset="0"/>
              <a:buNone/>
            </a:pPr>
            <a:r>
              <a:rPr lang="en-GB" sz="3600" dirty="0">
                <a:latin typeface="+mj-lt"/>
              </a:rPr>
              <a:t>Speed</a:t>
            </a:r>
          </a:p>
        </p:txBody>
      </p:sp>
      <p:sp>
        <p:nvSpPr>
          <p:cNvPr id="3077" name="Content Placeholder 2"/>
          <p:cNvSpPr txBox="1">
            <a:spLocks/>
          </p:cNvSpPr>
          <p:nvPr/>
        </p:nvSpPr>
        <p:spPr bwMode="auto">
          <a:xfrm>
            <a:off x="6517756" y="3642586"/>
            <a:ext cx="2258371" cy="592992"/>
          </a:xfrm>
          <a:prstGeom prst="rect">
            <a:avLst/>
          </a:prstGeom>
          <a:noFill/>
          <a:ln>
            <a:noFill/>
          </a:ln>
          <a:extLst>
            <a:ext uri="{909E8E84-426E-40DD-AFC4-6F175D3DCCD1}">
              <a14:hiddenFill xmlns:a14="http://schemas.microsoft.com/office/drawing/2010/main">
                <a:solidFill>
                  <a:schemeClr val="bg1">
                    <a:alpha val="79999"/>
                  </a:schemeClr>
                </a:solidFill>
              </a14:hiddenFill>
            </a:ex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buFont typeface="Arial" panose="020B0604020202020204" pitchFamily="34" charset="0"/>
              <a:buNone/>
            </a:pPr>
            <a:r>
              <a:rPr lang="en-GB" sz="3600" dirty="0">
                <a:latin typeface="+mj-lt"/>
              </a:rPr>
              <a:t>Cost</a:t>
            </a:r>
          </a:p>
        </p:txBody>
      </p:sp>
      <p:pic>
        <p:nvPicPr>
          <p:cNvPr id="3078" name="Picture 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5964" y="1127087"/>
            <a:ext cx="2488216" cy="2489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255964" y="4427115"/>
            <a:ext cx="8712695" cy="923330"/>
          </a:xfrm>
          <a:prstGeom prst="rect">
            <a:avLst/>
          </a:prstGeom>
        </p:spPr>
        <p:txBody>
          <a:bodyPr wrap="square">
            <a:spAutoFit/>
          </a:bodyPr>
          <a:lstStyle/>
          <a:p>
            <a:pPr algn="ctr"/>
            <a:r>
              <a:rPr lang="en-GB" sz="2400" dirty="0" smtClean="0">
                <a:latin typeface="+mj-lt"/>
              </a:rPr>
              <a:t>Dramatic reduction in the difficulty of answering </a:t>
            </a:r>
            <a:r>
              <a:rPr lang="en-GB" sz="2400" dirty="0">
                <a:latin typeface="+mj-lt"/>
              </a:rPr>
              <a:t>one</a:t>
            </a:r>
            <a:r>
              <a:rPr lang="en-GB" sz="2800" dirty="0">
                <a:latin typeface="+mj-lt"/>
              </a:rPr>
              <a:t> </a:t>
            </a:r>
            <a:r>
              <a:rPr lang="en-GB" sz="5400" b="1" dirty="0" smtClean="0">
                <a:solidFill>
                  <a:schemeClr val="tx2"/>
                </a:solidFill>
              </a:rPr>
              <a:t>?</a:t>
            </a:r>
            <a:endParaRPr lang="en-GB" sz="5400" b="1" dirty="0">
              <a:solidFill>
                <a:schemeClr val="tx2"/>
              </a:solidFill>
            </a:endParaRPr>
          </a:p>
        </p:txBody>
      </p: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29431" y="1256699"/>
            <a:ext cx="2236542" cy="2236542"/>
          </a:xfrm>
          <a:prstGeom prst="rect">
            <a:avLst/>
          </a:prstGeom>
        </p:spPr>
      </p:pic>
    </p:spTree>
    <p:custDataLst>
      <p:tags r:id="rId1"/>
    </p:custDataLst>
    <p:extLst>
      <p:ext uri="{BB962C8B-B14F-4D97-AF65-F5344CB8AC3E}">
        <p14:creationId xmlns:p14="http://schemas.microsoft.com/office/powerpoint/2010/main" val="716726289"/>
      </p:ext>
    </p:extLst>
  </p:cSld>
  <p:clrMapOvr>
    <a:masterClrMapping/>
  </p:clrMapOvr>
  <mc:AlternateContent xmlns:mc="http://schemas.openxmlformats.org/markup-compatibility/2006" xmlns:p14="http://schemas.microsoft.com/office/powerpoint/2010/main">
    <mc:Choice Requires="p14">
      <p:transition spd="slow" p14:dur="2000" advTm="88517"/>
    </mc:Choice>
    <mc:Fallback xmlns="">
      <p:transition spd="slow" advTm="88517"/>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idx="4294967295"/>
          </p:nvPr>
        </p:nvSpPr>
        <p:spPr bwMode="auto">
          <a:xfrm>
            <a:off x="288925" y="0"/>
            <a:ext cx="8855075" cy="981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dirty="0" smtClean="0">
                <a:solidFill>
                  <a:schemeClr val="tx2"/>
                </a:solidFill>
              </a:rPr>
              <a:t>The Easy Life of a Health Data Scientist</a:t>
            </a:r>
            <a:endParaRPr lang="en-GB" sz="3200" dirty="0">
              <a:solidFill>
                <a:schemeClr val="tx2"/>
              </a:solidFill>
            </a:endParaRPr>
          </a:p>
        </p:txBody>
      </p:sp>
      <p:sp>
        <p:nvSpPr>
          <p:cNvPr id="2" name="TextBox 1"/>
          <p:cNvSpPr txBox="1"/>
          <p:nvPr/>
        </p:nvSpPr>
        <p:spPr>
          <a:xfrm>
            <a:off x="432618" y="884904"/>
            <a:ext cx="8268929" cy="5584722"/>
          </a:xfrm>
          <a:prstGeom prst="rect">
            <a:avLst/>
          </a:prstGeom>
        </p:spPr>
        <p:txBody>
          <a:bodyPr vert="horz" wrap="none" lIns="91440" tIns="45720" rIns="91440" bIns="45720" rtlCol="0">
            <a:normAutofit/>
          </a:bodyPr>
          <a:lstStyle/>
          <a:p>
            <a:endParaRPr lang="en-GB" b="0" dirty="0" smtClean="0">
              <a:solidFill>
                <a:srgbClr val="646464"/>
              </a:solidFill>
            </a:endParaRPr>
          </a:p>
        </p:txBody>
      </p:sp>
      <p:grpSp>
        <p:nvGrpSpPr>
          <p:cNvPr id="6" name="Group 5"/>
          <p:cNvGrpSpPr/>
          <p:nvPr/>
        </p:nvGrpSpPr>
        <p:grpSpPr>
          <a:xfrm>
            <a:off x="1131549" y="1104393"/>
            <a:ext cx="4078466" cy="3827116"/>
            <a:chOff x="4282821" y="981075"/>
            <a:chExt cx="4659212" cy="4816636"/>
          </a:xfrm>
        </p:grpSpPr>
        <p:sp>
          <p:nvSpPr>
            <p:cNvPr id="7" name="Can 6"/>
            <p:cNvSpPr/>
            <p:nvPr/>
          </p:nvSpPr>
          <p:spPr>
            <a:xfrm>
              <a:off x="4282821" y="981075"/>
              <a:ext cx="4659212" cy="4816636"/>
            </a:xfrm>
            <a:prstGeom prst="can">
              <a:avLst/>
            </a:prstGeom>
            <a:solidFill>
              <a:schemeClr val="accent3">
                <a:lumMod val="75000"/>
              </a:schemeClr>
            </a:solidFill>
            <a:ln>
              <a:noFill/>
            </a:ln>
            <a:effectLst>
              <a:glow rad="330200">
                <a:schemeClr val="accent1">
                  <a:alpha val="25000"/>
                </a:schemeClr>
              </a:glo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5400" dirty="0" smtClean="0"/>
                <a:t>Data</a:t>
              </a:r>
              <a:endParaRPr lang="en-GB" sz="5400"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8894" y="1239009"/>
              <a:ext cx="4163981" cy="676326"/>
            </a:xfrm>
            <a:prstGeom prst="rect">
              <a:avLst/>
            </a:prstGeom>
          </p:spPr>
        </p:pic>
      </p:gr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3407" y="2979890"/>
            <a:ext cx="1394750" cy="1394750"/>
          </a:xfrm>
          <a:prstGeom prst="rect">
            <a:avLst/>
          </a:prstGeom>
        </p:spPr>
      </p:pic>
      <p:sp>
        <p:nvSpPr>
          <p:cNvPr id="9" name="TextBox 8"/>
          <p:cNvSpPr txBox="1"/>
          <p:nvPr/>
        </p:nvSpPr>
        <p:spPr>
          <a:xfrm>
            <a:off x="2747246" y="3110523"/>
            <a:ext cx="914400" cy="914400"/>
          </a:xfrm>
          <a:prstGeom prst="rect">
            <a:avLst/>
          </a:prstGeom>
        </p:spPr>
        <p:txBody>
          <a:bodyPr vert="horz" wrap="none" lIns="91440" tIns="45720" rIns="91440" bIns="45720" rtlCol="0">
            <a:normAutofit/>
          </a:bodyPr>
          <a:lstStyle/>
          <a:p>
            <a:pPr algn="ctr"/>
            <a:r>
              <a:rPr lang="en-GB" b="0" dirty="0" smtClean="0">
                <a:solidFill>
                  <a:schemeClr val="bg1"/>
                </a:solidFill>
              </a:rPr>
              <a:t>Do </a:t>
            </a:r>
          </a:p>
          <a:p>
            <a:pPr algn="ctr"/>
            <a:r>
              <a:rPr lang="en-GB" b="0" dirty="0" smtClean="0">
                <a:solidFill>
                  <a:schemeClr val="bg1"/>
                </a:solidFill>
              </a:rPr>
              <a:t>Research</a:t>
            </a:r>
          </a:p>
        </p:txBody>
      </p:sp>
      <p:sp>
        <p:nvSpPr>
          <p:cNvPr id="10" name="TextBox 9"/>
          <p:cNvSpPr txBox="1"/>
          <p:nvPr/>
        </p:nvSpPr>
        <p:spPr>
          <a:xfrm>
            <a:off x="5728677" y="1680307"/>
            <a:ext cx="2972870" cy="457200"/>
          </a:xfrm>
          <a:prstGeom prst="rect">
            <a:avLst/>
          </a:prstGeom>
        </p:spPr>
        <p:txBody>
          <a:bodyPr vert="horz" wrap="none" lIns="91440" tIns="45720" rIns="91440" bIns="45720" rtlCol="0">
            <a:normAutofit/>
          </a:bodyPr>
          <a:lstStyle/>
          <a:p>
            <a:r>
              <a:rPr lang="en-GB" sz="2400" b="0" dirty="0" smtClean="0">
                <a:solidFill>
                  <a:srgbClr val="646464"/>
                </a:solidFill>
              </a:rPr>
              <a:t>Step 1: Press Button</a:t>
            </a:r>
          </a:p>
          <a:p>
            <a:endParaRPr lang="en-GB" sz="2400" b="0" dirty="0" smtClean="0">
              <a:solidFill>
                <a:srgbClr val="646464"/>
              </a:solidFill>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689498">
            <a:off x="4987135" y="4182519"/>
            <a:ext cx="2657230" cy="1733128"/>
          </a:xfrm>
          <a:prstGeom prst="rect">
            <a:avLst/>
          </a:prstGeom>
        </p:spPr>
      </p:pic>
      <p:sp>
        <p:nvSpPr>
          <p:cNvPr id="13" name="TextBox 12"/>
          <p:cNvSpPr txBox="1"/>
          <p:nvPr/>
        </p:nvSpPr>
        <p:spPr>
          <a:xfrm>
            <a:off x="5728677" y="2137507"/>
            <a:ext cx="2972870" cy="914400"/>
          </a:xfrm>
          <a:prstGeom prst="rect">
            <a:avLst/>
          </a:prstGeom>
        </p:spPr>
        <p:txBody>
          <a:bodyPr vert="horz" wrap="none" lIns="91440" tIns="45720" rIns="91440" bIns="45720" rtlCol="0">
            <a:normAutofit/>
          </a:bodyPr>
          <a:lstStyle/>
          <a:p>
            <a:r>
              <a:rPr lang="en-GB" sz="2400" b="0" dirty="0" smtClean="0">
                <a:solidFill>
                  <a:srgbClr val="646464"/>
                </a:solidFill>
              </a:rPr>
              <a:t>Step 2: Results come </a:t>
            </a:r>
          </a:p>
          <a:p>
            <a:r>
              <a:rPr lang="en-GB" sz="2400" b="0" dirty="0" smtClean="0">
                <a:solidFill>
                  <a:srgbClr val="646464"/>
                </a:solidFill>
              </a:rPr>
              <a:t>out.</a:t>
            </a:r>
          </a:p>
          <a:p>
            <a:endParaRPr lang="en-GB" sz="2400" b="0" dirty="0" smtClean="0">
              <a:solidFill>
                <a:srgbClr val="646464"/>
              </a:solidFill>
            </a:endParaRP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514772">
            <a:off x="6464521" y="3087792"/>
            <a:ext cx="1955490" cy="2124892"/>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323440">
            <a:off x="3379674" y="4368801"/>
            <a:ext cx="1949938" cy="1949938"/>
          </a:xfrm>
          <a:prstGeom prst="rect">
            <a:avLst/>
          </a:prstGeom>
        </p:spPr>
      </p:pic>
    </p:spTree>
    <p:extLst>
      <p:ext uri="{BB962C8B-B14F-4D97-AF65-F5344CB8AC3E}">
        <p14:creationId xmlns:p14="http://schemas.microsoft.com/office/powerpoint/2010/main" val="94213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2226100"/>
            <a:ext cx="9144000" cy="3960440"/>
          </a:xfrm>
          <a:prstGeom prst="rect">
            <a:avLst/>
          </a:prstGeom>
          <a:gradFill flip="none" rotWithShape="1">
            <a:gsLst>
              <a:gs pos="0">
                <a:srgbClr val="CEC0A2"/>
              </a:gs>
              <a:gs pos="100000">
                <a:srgbClr val="E7E0D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0" name="Straight Connector 59"/>
          <p:cNvCxnSpPr/>
          <p:nvPr/>
        </p:nvCxnSpPr>
        <p:spPr>
          <a:xfrm>
            <a:off x="2283016" y="1916960"/>
            <a:ext cx="0" cy="525292"/>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3059832" y="1924979"/>
            <a:ext cx="0" cy="525292"/>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Trapezoid 2"/>
          <p:cNvSpPr/>
          <p:nvPr/>
        </p:nvSpPr>
        <p:spPr>
          <a:xfrm>
            <a:off x="1649683" y="2226100"/>
            <a:ext cx="4193814" cy="3960440"/>
          </a:xfrm>
          <a:prstGeom prst="trapezoid">
            <a:avLst>
              <a:gd name="adj" fmla="val 36833"/>
            </a:avLst>
          </a:prstGeom>
          <a:gradFill flip="none" rotWithShape="1">
            <a:gsLst>
              <a:gs pos="0">
                <a:schemeClr val="bg1">
                  <a:lumMod val="50000"/>
                </a:schemeClr>
              </a:gs>
              <a:gs pos="10000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70" name="Title 1"/>
          <p:cNvSpPr>
            <a:spLocks/>
          </p:cNvSpPr>
          <p:nvPr/>
        </p:nvSpPr>
        <p:spPr bwMode="auto">
          <a:xfrm>
            <a:off x="0" y="68263"/>
            <a:ext cx="91440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GB" sz="3600" dirty="0" smtClean="0">
                <a:solidFill>
                  <a:schemeClr val="tx2"/>
                </a:solidFill>
                <a:effectLst>
                  <a:outerShdw blurRad="38100" dist="38100" dir="2700000" algn="tl">
                    <a:srgbClr val="000000">
                      <a:alpha val="43137"/>
                    </a:srgbClr>
                  </a:outerShdw>
                </a:effectLst>
                <a:latin typeface="+mj-lt"/>
              </a:rPr>
              <a:t>The Easy Life of a Health Data Scientist</a:t>
            </a:r>
            <a:endParaRPr lang="en-GB" sz="3600" dirty="0">
              <a:solidFill>
                <a:schemeClr val="tx2"/>
              </a:solidFill>
              <a:effectLst>
                <a:outerShdw blurRad="38100" dist="38100" dir="2700000" algn="tl">
                  <a:srgbClr val="000000">
                    <a:alpha val="43137"/>
                  </a:srgbClr>
                </a:outerShdw>
              </a:effectLst>
              <a:latin typeface="+mj-lt"/>
            </a:endParaRPr>
          </a:p>
        </p:txBody>
      </p:sp>
      <p:sp>
        <p:nvSpPr>
          <p:cNvPr id="5" name="Rounded Rectangle 4"/>
          <p:cNvSpPr/>
          <p:nvPr/>
        </p:nvSpPr>
        <p:spPr bwMode="auto">
          <a:xfrm>
            <a:off x="2061574" y="1639304"/>
            <a:ext cx="1224136" cy="423848"/>
          </a:xfrm>
          <a:prstGeom prst="roundRect">
            <a:avLst/>
          </a:prstGeom>
          <a:solidFill>
            <a:srgbClr val="008000"/>
          </a:solidFill>
          <a:ln w="12700">
            <a:solidFill>
              <a:schemeClr val="bg1"/>
            </a:solidFill>
            <a:prstDash val="solid"/>
            <a:headEnd type="none" w="med" len="med"/>
            <a:tailEnd type="none" w="med" len="med"/>
          </a:ln>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GB" dirty="0">
                <a:solidFill>
                  <a:schemeClr val="bg1"/>
                </a:solidFill>
                <a:latin typeface="+mj-lt"/>
                <a:cs typeface="Arial" panose="020B0604020202020204" pitchFamily="34" charset="0"/>
              </a:rPr>
              <a:t>Results</a:t>
            </a:r>
          </a:p>
        </p:txBody>
      </p:sp>
      <p:sp>
        <p:nvSpPr>
          <p:cNvPr id="8" name="TextBox 7"/>
          <p:cNvSpPr txBox="1"/>
          <p:nvPr/>
        </p:nvSpPr>
        <p:spPr>
          <a:xfrm>
            <a:off x="5933524" y="2668593"/>
            <a:ext cx="3085845" cy="1323439"/>
          </a:xfrm>
          <a:prstGeom prst="rect">
            <a:avLst/>
          </a:prstGeom>
          <a:noFill/>
        </p:spPr>
        <p:txBody>
          <a:bodyPr wrap="none">
            <a:spAutoFit/>
          </a:bodyPr>
          <a:lstStyle/>
          <a:p>
            <a:pPr algn="ctr">
              <a:defRPr/>
            </a:pPr>
            <a:r>
              <a:rPr lang="en-GB" sz="3200" b="1" dirty="0" smtClean="0">
                <a:latin typeface="+mj-lt"/>
              </a:rPr>
              <a:t>Journey </a:t>
            </a:r>
            <a:r>
              <a:rPr lang="en-GB" sz="3200" b="1" dirty="0">
                <a:latin typeface="+mj-lt"/>
              </a:rPr>
              <a:t>Time: </a:t>
            </a:r>
          </a:p>
          <a:p>
            <a:pPr algn="ctr">
              <a:defRPr/>
            </a:pPr>
            <a:r>
              <a:rPr lang="en-GB" sz="4800" b="1" dirty="0">
                <a:latin typeface="+mj-lt"/>
              </a:rPr>
              <a:t>3 Hours</a:t>
            </a:r>
          </a:p>
        </p:txBody>
      </p:sp>
      <p:sp>
        <p:nvSpPr>
          <p:cNvPr id="13" name="Rectangle 12"/>
          <p:cNvSpPr/>
          <p:nvPr/>
        </p:nvSpPr>
        <p:spPr bwMode="auto">
          <a:xfrm rot="20897678">
            <a:off x="6296642" y="3300962"/>
            <a:ext cx="2214838" cy="692533"/>
          </a:xfrm>
          <a:prstGeom prst="rect">
            <a:avLst/>
          </a:prstGeom>
          <a:solidFill>
            <a:schemeClr val="bg2">
              <a:lumMod val="90000"/>
            </a:schemeClr>
          </a:solidFill>
          <a:ln>
            <a:prstDash val="solid"/>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GB" sz="4800" dirty="0" smtClean="0">
                <a:solidFill>
                  <a:schemeClr val="bg2">
                    <a:lumMod val="10000"/>
                  </a:schemeClr>
                </a:solidFill>
                <a:latin typeface="+mj-lt"/>
                <a:cs typeface="Arial" panose="020B0604020202020204" pitchFamily="34" charset="0"/>
              </a:rPr>
              <a:t>4 Days</a:t>
            </a:r>
            <a:endParaRPr lang="en-GB" sz="4800" dirty="0">
              <a:solidFill>
                <a:schemeClr val="bg2">
                  <a:lumMod val="10000"/>
                </a:schemeClr>
              </a:solidFill>
              <a:latin typeface="+mj-lt"/>
              <a:cs typeface="Arial" panose="020B0604020202020204" pitchFamily="34" charset="0"/>
            </a:endParaRPr>
          </a:p>
        </p:txBody>
      </p:sp>
      <p:sp>
        <p:nvSpPr>
          <p:cNvPr id="4" name="Freeform 3"/>
          <p:cNvSpPr/>
          <p:nvPr/>
        </p:nvSpPr>
        <p:spPr bwMode="auto">
          <a:xfrm>
            <a:off x="6536343" y="3454881"/>
            <a:ext cx="1923393" cy="504116"/>
          </a:xfrm>
          <a:custGeom>
            <a:avLst/>
            <a:gdLst>
              <a:gd name="connsiteX0" fmla="*/ 0 w 1923393"/>
              <a:gd name="connsiteY0" fmla="*/ 362633 h 504116"/>
              <a:gd name="connsiteX1" fmla="*/ 141890 w 1923393"/>
              <a:gd name="connsiteY1" fmla="*/ 394164 h 504116"/>
              <a:gd name="connsiteX2" fmla="*/ 409904 w 1923393"/>
              <a:gd name="connsiteY2" fmla="*/ 362633 h 504116"/>
              <a:gd name="connsiteX3" fmla="*/ 488731 w 1923393"/>
              <a:gd name="connsiteY3" fmla="*/ 315336 h 504116"/>
              <a:gd name="connsiteX4" fmla="*/ 614855 w 1923393"/>
              <a:gd name="connsiteY4" fmla="*/ 283805 h 504116"/>
              <a:gd name="connsiteX5" fmla="*/ 740979 w 1923393"/>
              <a:gd name="connsiteY5" fmla="*/ 220743 h 504116"/>
              <a:gd name="connsiteX6" fmla="*/ 1056290 w 1923393"/>
              <a:gd name="connsiteY6" fmla="*/ 204978 h 504116"/>
              <a:gd name="connsiteX7" fmla="*/ 1166648 w 1923393"/>
              <a:gd name="connsiteY7" fmla="*/ 189212 h 504116"/>
              <a:gd name="connsiteX8" fmla="*/ 1213945 w 1923393"/>
              <a:gd name="connsiteY8" fmla="*/ 157681 h 504116"/>
              <a:gd name="connsiteX9" fmla="*/ 1355835 w 1923393"/>
              <a:gd name="connsiteY9" fmla="*/ 110385 h 504116"/>
              <a:gd name="connsiteX10" fmla="*/ 1813035 w 1923393"/>
              <a:gd name="connsiteY10" fmla="*/ 78854 h 504116"/>
              <a:gd name="connsiteX11" fmla="*/ 1749972 w 1923393"/>
              <a:gd name="connsiteY11" fmla="*/ 94619 h 504116"/>
              <a:gd name="connsiteX12" fmla="*/ 1655379 w 1923393"/>
              <a:gd name="connsiteY12" fmla="*/ 110385 h 504116"/>
              <a:gd name="connsiteX13" fmla="*/ 1466193 w 1923393"/>
              <a:gd name="connsiteY13" fmla="*/ 157681 h 504116"/>
              <a:gd name="connsiteX14" fmla="*/ 1355835 w 1923393"/>
              <a:gd name="connsiteY14" fmla="*/ 204978 h 504116"/>
              <a:gd name="connsiteX15" fmla="*/ 1182414 w 1923393"/>
              <a:gd name="connsiteY15" fmla="*/ 220743 h 504116"/>
              <a:gd name="connsiteX16" fmla="*/ 1056290 w 1923393"/>
              <a:gd name="connsiteY16" fmla="*/ 236509 h 504116"/>
              <a:gd name="connsiteX17" fmla="*/ 819807 w 1923393"/>
              <a:gd name="connsiteY17" fmla="*/ 283805 h 504116"/>
              <a:gd name="connsiteX18" fmla="*/ 567559 w 1923393"/>
              <a:gd name="connsiteY18" fmla="*/ 299571 h 504116"/>
              <a:gd name="connsiteX19" fmla="*/ 488731 w 1923393"/>
              <a:gd name="connsiteY19" fmla="*/ 331102 h 504116"/>
              <a:gd name="connsiteX20" fmla="*/ 425669 w 1923393"/>
              <a:gd name="connsiteY20" fmla="*/ 362633 h 504116"/>
              <a:gd name="connsiteX21" fmla="*/ 331076 w 1923393"/>
              <a:gd name="connsiteY21" fmla="*/ 394164 h 504116"/>
              <a:gd name="connsiteX22" fmla="*/ 252248 w 1923393"/>
              <a:gd name="connsiteY22" fmla="*/ 425695 h 504116"/>
              <a:gd name="connsiteX23" fmla="*/ 157655 w 1923393"/>
              <a:gd name="connsiteY23" fmla="*/ 441460 h 504116"/>
              <a:gd name="connsiteX24" fmla="*/ 15766 w 1923393"/>
              <a:gd name="connsiteY24" fmla="*/ 488757 h 504116"/>
              <a:gd name="connsiteX25" fmla="*/ 94593 w 1923393"/>
              <a:gd name="connsiteY25" fmla="*/ 378398 h 504116"/>
              <a:gd name="connsiteX26" fmla="*/ 173421 w 1923393"/>
              <a:gd name="connsiteY26" fmla="*/ 362633 h 504116"/>
              <a:gd name="connsiteX27" fmla="*/ 236483 w 1923393"/>
              <a:gd name="connsiteY27" fmla="*/ 346867 h 504116"/>
              <a:gd name="connsiteX28" fmla="*/ 567559 w 1923393"/>
              <a:gd name="connsiteY28" fmla="*/ 252274 h 504116"/>
              <a:gd name="connsiteX29" fmla="*/ 740979 w 1923393"/>
              <a:gd name="connsiteY29" fmla="*/ 220743 h 504116"/>
              <a:gd name="connsiteX30" fmla="*/ 804041 w 1923393"/>
              <a:gd name="connsiteY30" fmla="*/ 173447 h 504116"/>
              <a:gd name="connsiteX31" fmla="*/ 851338 w 1923393"/>
              <a:gd name="connsiteY31" fmla="*/ 157681 h 504116"/>
              <a:gd name="connsiteX32" fmla="*/ 993228 w 1923393"/>
              <a:gd name="connsiteY32" fmla="*/ 126150 h 504116"/>
              <a:gd name="connsiteX33" fmla="*/ 1355835 w 1923393"/>
              <a:gd name="connsiteY33" fmla="*/ 31557 h 504116"/>
              <a:gd name="connsiteX34" fmla="*/ 1466193 w 1923393"/>
              <a:gd name="connsiteY34" fmla="*/ 15791 h 504116"/>
              <a:gd name="connsiteX35" fmla="*/ 1923393 w 1923393"/>
              <a:gd name="connsiteY35" fmla="*/ 26 h 50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23393" h="504116">
                <a:moveTo>
                  <a:pt x="0" y="362633"/>
                </a:moveTo>
                <a:cubicBezTo>
                  <a:pt x="47297" y="373143"/>
                  <a:pt x="93514" y="391477"/>
                  <a:pt x="141890" y="394164"/>
                </a:cubicBezTo>
                <a:cubicBezTo>
                  <a:pt x="156035" y="394950"/>
                  <a:pt x="387786" y="365398"/>
                  <a:pt x="409904" y="362633"/>
                </a:cubicBezTo>
                <a:cubicBezTo>
                  <a:pt x="436180" y="346867"/>
                  <a:pt x="460280" y="326716"/>
                  <a:pt x="488731" y="315336"/>
                </a:cubicBezTo>
                <a:cubicBezTo>
                  <a:pt x="672104" y="241987"/>
                  <a:pt x="487409" y="341736"/>
                  <a:pt x="614855" y="283805"/>
                </a:cubicBezTo>
                <a:cubicBezTo>
                  <a:pt x="657645" y="264355"/>
                  <a:pt x="694707" y="229006"/>
                  <a:pt x="740979" y="220743"/>
                </a:cubicBezTo>
                <a:cubicBezTo>
                  <a:pt x="844575" y="202244"/>
                  <a:pt x="951186" y="210233"/>
                  <a:pt x="1056290" y="204978"/>
                </a:cubicBezTo>
                <a:cubicBezTo>
                  <a:pt x="1093076" y="199723"/>
                  <a:pt x="1131056" y="199890"/>
                  <a:pt x="1166648" y="189212"/>
                </a:cubicBezTo>
                <a:cubicBezTo>
                  <a:pt x="1184797" y="183767"/>
                  <a:pt x="1196997" y="166155"/>
                  <a:pt x="1213945" y="157681"/>
                </a:cubicBezTo>
                <a:cubicBezTo>
                  <a:pt x="1247102" y="141103"/>
                  <a:pt x="1315689" y="115403"/>
                  <a:pt x="1355835" y="110385"/>
                </a:cubicBezTo>
                <a:cubicBezTo>
                  <a:pt x="1458952" y="97495"/>
                  <a:pt x="1729694" y="83756"/>
                  <a:pt x="1813035" y="78854"/>
                </a:cubicBezTo>
                <a:cubicBezTo>
                  <a:pt x="1792014" y="84109"/>
                  <a:pt x="1771219" y="90370"/>
                  <a:pt x="1749972" y="94619"/>
                </a:cubicBezTo>
                <a:cubicBezTo>
                  <a:pt x="1718627" y="100888"/>
                  <a:pt x="1686219" y="101974"/>
                  <a:pt x="1655379" y="110385"/>
                </a:cubicBezTo>
                <a:cubicBezTo>
                  <a:pt x="1430996" y="171581"/>
                  <a:pt x="1750390" y="117083"/>
                  <a:pt x="1466193" y="157681"/>
                </a:cubicBezTo>
                <a:cubicBezTo>
                  <a:pt x="1429407" y="173447"/>
                  <a:pt x="1394904" y="196296"/>
                  <a:pt x="1355835" y="204978"/>
                </a:cubicBezTo>
                <a:cubicBezTo>
                  <a:pt x="1299172" y="217570"/>
                  <a:pt x="1240140" y="214667"/>
                  <a:pt x="1182414" y="220743"/>
                </a:cubicBezTo>
                <a:cubicBezTo>
                  <a:pt x="1140278" y="225178"/>
                  <a:pt x="1098082" y="229544"/>
                  <a:pt x="1056290" y="236509"/>
                </a:cubicBezTo>
                <a:cubicBezTo>
                  <a:pt x="847549" y="271299"/>
                  <a:pt x="1255010" y="235449"/>
                  <a:pt x="819807" y="283805"/>
                </a:cubicBezTo>
                <a:cubicBezTo>
                  <a:pt x="736076" y="293109"/>
                  <a:pt x="651642" y="294316"/>
                  <a:pt x="567559" y="299571"/>
                </a:cubicBezTo>
                <a:cubicBezTo>
                  <a:pt x="541283" y="310081"/>
                  <a:pt x="514592" y="319608"/>
                  <a:pt x="488731" y="331102"/>
                </a:cubicBezTo>
                <a:cubicBezTo>
                  <a:pt x="467255" y="340647"/>
                  <a:pt x="447490" y="353905"/>
                  <a:pt x="425669" y="362633"/>
                </a:cubicBezTo>
                <a:cubicBezTo>
                  <a:pt x="394810" y="374977"/>
                  <a:pt x="362312" y="382806"/>
                  <a:pt x="331076" y="394164"/>
                </a:cubicBezTo>
                <a:cubicBezTo>
                  <a:pt x="304480" y="403835"/>
                  <a:pt x="279551" y="418249"/>
                  <a:pt x="252248" y="425695"/>
                </a:cubicBezTo>
                <a:cubicBezTo>
                  <a:pt x="221408" y="434106"/>
                  <a:pt x="189186" y="436205"/>
                  <a:pt x="157655" y="441460"/>
                </a:cubicBezTo>
                <a:cubicBezTo>
                  <a:pt x="110359" y="457226"/>
                  <a:pt x="3675" y="537123"/>
                  <a:pt x="15766" y="488757"/>
                </a:cubicBezTo>
                <a:cubicBezTo>
                  <a:pt x="32206" y="422993"/>
                  <a:pt x="21106" y="411059"/>
                  <a:pt x="94593" y="378398"/>
                </a:cubicBezTo>
                <a:cubicBezTo>
                  <a:pt x="119080" y="367515"/>
                  <a:pt x="147263" y="368446"/>
                  <a:pt x="173421" y="362633"/>
                </a:cubicBezTo>
                <a:cubicBezTo>
                  <a:pt x="194573" y="357933"/>
                  <a:pt x="215618" y="352709"/>
                  <a:pt x="236483" y="346867"/>
                </a:cubicBezTo>
                <a:cubicBezTo>
                  <a:pt x="347007" y="315920"/>
                  <a:pt x="453938" y="268505"/>
                  <a:pt x="567559" y="252274"/>
                </a:cubicBezTo>
                <a:cubicBezTo>
                  <a:pt x="699367" y="233445"/>
                  <a:pt x="641867" y="245522"/>
                  <a:pt x="740979" y="220743"/>
                </a:cubicBezTo>
                <a:cubicBezTo>
                  <a:pt x="762000" y="204978"/>
                  <a:pt x="781227" y="186483"/>
                  <a:pt x="804041" y="173447"/>
                </a:cubicBezTo>
                <a:cubicBezTo>
                  <a:pt x="818470" y="165202"/>
                  <a:pt x="835216" y="161712"/>
                  <a:pt x="851338" y="157681"/>
                </a:cubicBezTo>
                <a:cubicBezTo>
                  <a:pt x="898342" y="145930"/>
                  <a:pt x="946224" y="137901"/>
                  <a:pt x="993228" y="126150"/>
                </a:cubicBezTo>
                <a:cubicBezTo>
                  <a:pt x="1114412" y="95854"/>
                  <a:pt x="1232176" y="49223"/>
                  <a:pt x="1355835" y="31557"/>
                </a:cubicBezTo>
                <a:cubicBezTo>
                  <a:pt x="1392621" y="26302"/>
                  <a:pt x="1429116" y="18263"/>
                  <a:pt x="1466193" y="15791"/>
                </a:cubicBezTo>
                <a:cubicBezTo>
                  <a:pt x="1723212" y="-1344"/>
                  <a:pt x="1743546" y="26"/>
                  <a:pt x="1923393" y="26"/>
                </a:cubicBezTo>
              </a:path>
            </a:pathLst>
          </a:custGeom>
          <a:no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6" name="TextBox 5"/>
          <p:cNvSpPr txBox="1"/>
          <p:nvPr/>
        </p:nvSpPr>
        <p:spPr>
          <a:xfrm>
            <a:off x="5947858" y="3799670"/>
            <a:ext cx="2959465" cy="1015663"/>
          </a:xfrm>
          <a:prstGeom prst="rect">
            <a:avLst/>
          </a:prstGeom>
          <a:noFill/>
        </p:spPr>
        <p:txBody>
          <a:bodyPr wrap="none" rtlCol="0">
            <a:spAutoFit/>
          </a:bodyPr>
          <a:lstStyle/>
          <a:p>
            <a:r>
              <a:rPr lang="en-GB" sz="6000" b="1" dirty="0">
                <a:solidFill>
                  <a:srgbClr val="FF0000"/>
                </a:solidFill>
                <a:latin typeface="Bradley Hand ITC" panose="03070402050302030203" pitchFamily="66" charset="0"/>
              </a:rPr>
              <a:t>4</a:t>
            </a:r>
            <a:r>
              <a:rPr lang="en-GB" sz="6000" b="1" dirty="0" smtClean="0">
                <a:solidFill>
                  <a:srgbClr val="FF0000"/>
                </a:solidFill>
                <a:latin typeface="Bradley Hand ITC" panose="03070402050302030203" pitchFamily="66" charset="0"/>
              </a:rPr>
              <a:t> Weeks</a:t>
            </a:r>
            <a:endParaRPr lang="en-GB" sz="6000" b="1" dirty="0">
              <a:solidFill>
                <a:srgbClr val="FF0000"/>
              </a:solidFill>
              <a:latin typeface="Bradley Hand ITC" panose="03070402050302030203" pitchFamily="66" charset="0"/>
            </a:endParaRPr>
          </a:p>
        </p:txBody>
      </p:sp>
      <p:sp>
        <p:nvSpPr>
          <p:cNvPr id="16" name="Rectangle 15"/>
          <p:cNvSpPr/>
          <p:nvPr/>
        </p:nvSpPr>
        <p:spPr bwMode="auto">
          <a:xfrm rot="152153">
            <a:off x="6332235" y="3199776"/>
            <a:ext cx="2214838" cy="1892818"/>
          </a:xfrm>
          <a:prstGeom prst="rect">
            <a:avLst/>
          </a:prstGeom>
          <a:solidFill>
            <a:srgbClr val="FFFF99"/>
          </a:solidFill>
          <a:ln>
            <a:prstDash val="solid"/>
            <a:headEnd type="none" w="med" len="med"/>
            <a:tailEnd type="none" w="med" len="med"/>
          </a:ln>
          <a:scene3d>
            <a:camera prst="obliqueTopRight"/>
            <a:lightRig rig="glow" dir="t">
              <a:rot lat="0" lon="0" rev="5400000"/>
            </a:lightRig>
          </a:scene3d>
          <a:sp3d prstMaterial="matte"/>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GB" sz="4800" dirty="0" smtClean="0">
                <a:solidFill>
                  <a:schemeClr val="bg2">
                    <a:lumMod val="10000"/>
                  </a:schemeClr>
                </a:solidFill>
                <a:latin typeface="+mj-lt"/>
                <a:cs typeface="Arial" panose="020B0604020202020204" pitchFamily="34" charset="0"/>
              </a:rPr>
              <a:t>Two Months </a:t>
            </a:r>
            <a:endParaRPr lang="en-GB" sz="4800" dirty="0">
              <a:solidFill>
                <a:schemeClr val="bg2">
                  <a:lumMod val="10000"/>
                </a:schemeClr>
              </a:solidFill>
              <a:latin typeface="+mj-lt"/>
              <a:cs typeface="Arial" panose="020B0604020202020204" pitchFamily="34" charset="0"/>
            </a:endParaRPr>
          </a:p>
        </p:txBody>
      </p:sp>
      <p:sp>
        <p:nvSpPr>
          <p:cNvPr id="19" name="Freeform 18"/>
          <p:cNvSpPr/>
          <p:nvPr/>
        </p:nvSpPr>
        <p:spPr bwMode="auto">
          <a:xfrm rot="2499334">
            <a:off x="6904140" y="3503121"/>
            <a:ext cx="985036" cy="700810"/>
          </a:xfrm>
          <a:custGeom>
            <a:avLst/>
            <a:gdLst>
              <a:gd name="connsiteX0" fmla="*/ 1718442 w 1718442"/>
              <a:gd name="connsiteY0" fmla="*/ 0 h 1355835"/>
              <a:gd name="connsiteX1" fmla="*/ 788276 w 1718442"/>
              <a:gd name="connsiteY1" fmla="*/ 662152 h 1355835"/>
              <a:gd name="connsiteX2" fmla="*/ 693683 w 1718442"/>
              <a:gd name="connsiteY2" fmla="*/ 725214 h 1355835"/>
              <a:gd name="connsiteX3" fmla="*/ 646386 w 1718442"/>
              <a:gd name="connsiteY3" fmla="*/ 756745 h 1355835"/>
              <a:gd name="connsiteX4" fmla="*/ 614855 w 1718442"/>
              <a:gd name="connsiteY4" fmla="*/ 804042 h 1355835"/>
              <a:gd name="connsiteX5" fmla="*/ 583324 w 1718442"/>
              <a:gd name="connsiteY5" fmla="*/ 867104 h 1355835"/>
              <a:gd name="connsiteX6" fmla="*/ 520262 w 1718442"/>
              <a:gd name="connsiteY6" fmla="*/ 914400 h 1355835"/>
              <a:gd name="connsiteX7" fmla="*/ 457200 w 1718442"/>
              <a:gd name="connsiteY7" fmla="*/ 993228 h 1355835"/>
              <a:gd name="connsiteX8" fmla="*/ 378373 w 1718442"/>
              <a:gd name="connsiteY8" fmla="*/ 1072056 h 1355835"/>
              <a:gd name="connsiteX9" fmla="*/ 346842 w 1718442"/>
              <a:gd name="connsiteY9" fmla="*/ 1119352 h 1355835"/>
              <a:gd name="connsiteX10" fmla="*/ 299545 w 1718442"/>
              <a:gd name="connsiteY10" fmla="*/ 1135118 h 1355835"/>
              <a:gd name="connsiteX11" fmla="*/ 252249 w 1718442"/>
              <a:gd name="connsiteY11" fmla="*/ 1166649 h 1355835"/>
              <a:gd name="connsiteX12" fmla="*/ 189186 w 1718442"/>
              <a:gd name="connsiteY12" fmla="*/ 1198180 h 1355835"/>
              <a:gd name="connsiteX13" fmla="*/ 94593 w 1718442"/>
              <a:gd name="connsiteY13" fmla="*/ 1292773 h 1355835"/>
              <a:gd name="connsiteX14" fmla="*/ 0 w 1718442"/>
              <a:gd name="connsiteY14" fmla="*/ 1355835 h 135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8442" h="1355835">
                <a:moveTo>
                  <a:pt x="1718442" y="0"/>
                </a:moveTo>
                <a:lnTo>
                  <a:pt x="788276" y="662152"/>
                </a:lnTo>
                <a:cubicBezTo>
                  <a:pt x="788255" y="662167"/>
                  <a:pt x="693704" y="725200"/>
                  <a:pt x="693683" y="725214"/>
                </a:cubicBezTo>
                <a:lnTo>
                  <a:pt x="646386" y="756745"/>
                </a:lnTo>
                <a:cubicBezTo>
                  <a:pt x="635876" y="772511"/>
                  <a:pt x="624256" y="787591"/>
                  <a:pt x="614855" y="804042"/>
                </a:cubicBezTo>
                <a:cubicBezTo>
                  <a:pt x="603195" y="824447"/>
                  <a:pt x="598619" y="849260"/>
                  <a:pt x="583324" y="867104"/>
                </a:cubicBezTo>
                <a:cubicBezTo>
                  <a:pt x="566224" y="887054"/>
                  <a:pt x="541283" y="898635"/>
                  <a:pt x="520262" y="914400"/>
                </a:cubicBezTo>
                <a:cubicBezTo>
                  <a:pt x="493250" y="995441"/>
                  <a:pt x="524317" y="934500"/>
                  <a:pt x="457200" y="993228"/>
                </a:cubicBezTo>
                <a:cubicBezTo>
                  <a:pt x="429235" y="1017698"/>
                  <a:pt x="398986" y="1041137"/>
                  <a:pt x="378373" y="1072056"/>
                </a:cubicBezTo>
                <a:cubicBezTo>
                  <a:pt x="367863" y="1087821"/>
                  <a:pt x="361638" y="1107516"/>
                  <a:pt x="346842" y="1119352"/>
                </a:cubicBezTo>
                <a:cubicBezTo>
                  <a:pt x="333865" y="1129733"/>
                  <a:pt x="314409" y="1127686"/>
                  <a:pt x="299545" y="1135118"/>
                </a:cubicBezTo>
                <a:cubicBezTo>
                  <a:pt x="282598" y="1143592"/>
                  <a:pt x="268700" y="1157248"/>
                  <a:pt x="252249" y="1166649"/>
                </a:cubicBezTo>
                <a:cubicBezTo>
                  <a:pt x="231843" y="1178309"/>
                  <a:pt x="210207" y="1187670"/>
                  <a:pt x="189186" y="1198180"/>
                </a:cubicBezTo>
                <a:cubicBezTo>
                  <a:pt x="157655" y="1229711"/>
                  <a:pt x="131695" y="1268038"/>
                  <a:pt x="94593" y="1292773"/>
                </a:cubicBezTo>
                <a:lnTo>
                  <a:pt x="0" y="1355835"/>
                </a:lnTo>
              </a:path>
            </a:pathLst>
          </a:custGeom>
          <a:noFill/>
          <a:ln w="120650" cap="flat" cmpd="sng" algn="ctr">
            <a:solidFill>
              <a:schemeClr val="tx1">
                <a:alpha val="91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9" name="Freeform 8"/>
          <p:cNvSpPr/>
          <p:nvPr/>
        </p:nvSpPr>
        <p:spPr bwMode="auto">
          <a:xfrm>
            <a:off x="8070609" y="3371130"/>
            <a:ext cx="310577" cy="790463"/>
          </a:xfrm>
          <a:custGeom>
            <a:avLst/>
            <a:gdLst>
              <a:gd name="connsiteX0" fmla="*/ 281059 w 310577"/>
              <a:gd name="connsiteY0" fmla="*/ 0 h 790463"/>
              <a:gd name="connsiteX1" fmla="*/ 60342 w 310577"/>
              <a:gd name="connsiteY1" fmla="*/ 94593 h 790463"/>
              <a:gd name="connsiteX2" fmla="*/ 44576 w 310577"/>
              <a:gd name="connsiteY2" fmla="*/ 157655 h 790463"/>
              <a:gd name="connsiteX3" fmla="*/ 60342 w 310577"/>
              <a:gd name="connsiteY3" fmla="*/ 283779 h 790463"/>
              <a:gd name="connsiteX4" fmla="*/ 123404 w 310577"/>
              <a:gd name="connsiteY4" fmla="*/ 315310 h 790463"/>
              <a:gd name="connsiteX5" fmla="*/ 217997 w 310577"/>
              <a:gd name="connsiteY5" fmla="*/ 346841 h 790463"/>
              <a:gd name="connsiteX6" fmla="*/ 249528 w 310577"/>
              <a:gd name="connsiteY6" fmla="*/ 394138 h 790463"/>
              <a:gd name="connsiteX7" fmla="*/ 296824 w 310577"/>
              <a:gd name="connsiteY7" fmla="*/ 488731 h 790463"/>
              <a:gd name="connsiteX8" fmla="*/ 281059 w 310577"/>
              <a:gd name="connsiteY8" fmla="*/ 756745 h 790463"/>
              <a:gd name="connsiteX9" fmla="*/ 76107 w 310577"/>
              <a:gd name="connsiteY9" fmla="*/ 740979 h 790463"/>
              <a:gd name="connsiteX10" fmla="*/ 139169 w 310577"/>
              <a:gd name="connsiteY10" fmla="*/ 441434 h 790463"/>
              <a:gd name="connsiteX11" fmla="*/ 154935 w 310577"/>
              <a:gd name="connsiteY11" fmla="*/ 394138 h 790463"/>
              <a:gd name="connsiteX12" fmla="*/ 170700 w 310577"/>
              <a:gd name="connsiteY12" fmla="*/ 331076 h 790463"/>
              <a:gd name="connsiteX13" fmla="*/ 217997 w 310577"/>
              <a:gd name="connsiteY13" fmla="*/ 299545 h 790463"/>
              <a:gd name="connsiteX14" fmla="*/ 265293 w 310577"/>
              <a:gd name="connsiteY14" fmla="*/ 157655 h 790463"/>
              <a:gd name="connsiteX15" fmla="*/ 281059 w 310577"/>
              <a:gd name="connsiteY15" fmla="*/ 110358 h 790463"/>
              <a:gd name="connsiteX16" fmla="*/ 281059 w 310577"/>
              <a:gd name="connsiteY16" fmla="*/ 0 h 79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0577" h="790463">
                <a:moveTo>
                  <a:pt x="281059" y="0"/>
                </a:moveTo>
                <a:cubicBezTo>
                  <a:pt x="84765" y="16357"/>
                  <a:pt x="105941" y="-42203"/>
                  <a:pt x="60342" y="94593"/>
                </a:cubicBezTo>
                <a:cubicBezTo>
                  <a:pt x="53490" y="115149"/>
                  <a:pt x="49831" y="136634"/>
                  <a:pt x="44576" y="157655"/>
                </a:cubicBezTo>
                <a:cubicBezTo>
                  <a:pt x="49831" y="199696"/>
                  <a:pt x="41394" y="245883"/>
                  <a:pt x="60342" y="283779"/>
                </a:cubicBezTo>
                <a:cubicBezTo>
                  <a:pt x="70852" y="304800"/>
                  <a:pt x="101583" y="306582"/>
                  <a:pt x="123404" y="315310"/>
                </a:cubicBezTo>
                <a:cubicBezTo>
                  <a:pt x="154263" y="327654"/>
                  <a:pt x="217997" y="346841"/>
                  <a:pt x="217997" y="346841"/>
                </a:cubicBezTo>
                <a:cubicBezTo>
                  <a:pt x="228507" y="362607"/>
                  <a:pt x="241054" y="377190"/>
                  <a:pt x="249528" y="394138"/>
                </a:cubicBezTo>
                <a:cubicBezTo>
                  <a:pt x="314800" y="524683"/>
                  <a:pt x="206459" y="353183"/>
                  <a:pt x="296824" y="488731"/>
                </a:cubicBezTo>
                <a:cubicBezTo>
                  <a:pt x="291569" y="578069"/>
                  <a:pt x="339990" y="689395"/>
                  <a:pt x="281059" y="756745"/>
                </a:cubicBezTo>
                <a:cubicBezTo>
                  <a:pt x="235939" y="808311"/>
                  <a:pt x="112696" y="798911"/>
                  <a:pt x="76107" y="740979"/>
                </a:cubicBezTo>
                <a:cubicBezTo>
                  <a:pt x="-77705" y="497443"/>
                  <a:pt x="31904" y="477191"/>
                  <a:pt x="139169" y="441434"/>
                </a:cubicBezTo>
                <a:cubicBezTo>
                  <a:pt x="144424" y="425669"/>
                  <a:pt x="150370" y="410117"/>
                  <a:pt x="154935" y="394138"/>
                </a:cubicBezTo>
                <a:cubicBezTo>
                  <a:pt x="160888" y="373304"/>
                  <a:pt x="158681" y="349105"/>
                  <a:pt x="170700" y="331076"/>
                </a:cubicBezTo>
                <a:cubicBezTo>
                  <a:pt x="181210" y="315310"/>
                  <a:pt x="202231" y="310055"/>
                  <a:pt x="217997" y="299545"/>
                </a:cubicBezTo>
                <a:lnTo>
                  <a:pt x="265293" y="157655"/>
                </a:lnTo>
                <a:cubicBezTo>
                  <a:pt x="270548" y="141889"/>
                  <a:pt x="281059" y="126977"/>
                  <a:pt x="281059" y="110358"/>
                </a:cubicBezTo>
                <a:lnTo>
                  <a:pt x="281059" y="0"/>
                </a:lnTo>
                <a:close/>
              </a:path>
            </a:pathLst>
          </a:custGeom>
          <a:noFill/>
          <a:ln w="101600" cap="flat" cmpd="sng" algn="ctr">
            <a:solidFill>
              <a:schemeClr val="tx1">
                <a:alpha val="9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cxnSp>
        <p:nvCxnSpPr>
          <p:cNvPr id="17" name="Straight Connector 16"/>
          <p:cNvCxnSpPr/>
          <p:nvPr/>
        </p:nvCxnSpPr>
        <p:spPr>
          <a:xfrm flipV="1">
            <a:off x="3779912" y="1590455"/>
            <a:ext cx="0" cy="3960440"/>
          </a:xfrm>
          <a:prstGeom prst="line">
            <a:avLst/>
          </a:prstGeom>
          <a:ln w="101600">
            <a:solidFill>
              <a:schemeClr val="bg1"/>
            </a:solidFill>
            <a:prstDash val="dash"/>
          </a:ln>
          <a:scene3d>
            <a:camera prst="perspectiveRelaxedModerately" fov="7200000"/>
            <a:lightRig rig="threePt" dir="t"/>
          </a:scene3d>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1992761" y="2290888"/>
            <a:ext cx="3616471" cy="1039425"/>
            <a:chOff x="-2738343" y="4227293"/>
            <a:chExt cx="4737221" cy="1609030"/>
          </a:xfrm>
        </p:grpSpPr>
        <p:cxnSp>
          <p:nvCxnSpPr>
            <p:cNvPr id="52" name="Straight Connector 51"/>
            <p:cNvCxnSpPr/>
            <p:nvPr/>
          </p:nvCxnSpPr>
          <p:spPr>
            <a:xfrm flipH="1" flipV="1">
              <a:off x="-2412727" y="4317675"/>
              <a:ext cx="346236" cy="1518648"/>
            </a:xfrm>
            <a:prstGeom prst="line">
              <a:avLst/>
            </a:prstGeom>
            <a:ln w="152400">
              <a:solidFill>
                <a:srgbClr val="FE7F00"/>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bwMode="auto">
            <a:xfrm>
              <a:off x="-2412726" y="4236687"/>
              <a:ext cx="4090988" cy="474663"/>
            </a:xfrm>
            <a:prstGeom prst="rect">
              <a:avLst/>
            </a:prstGeom>
            <a:solidFill>
              <a:srgbClr val="FE7F00"/>
            </a:solidFill>
            <a:ln>
              <a:noFill/>
              <a:prstDash val="solid"/>
              <a:headEnd type="none" w="med" len="med"/>
              <a:tailEnd type="none" w="med" len="med"/>
            </a:ln>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GB" sz="2000" dirty="0" smtClean="0">
                  <a:solidFill>
                    <a:schemeClr val="bg1"/>
                  </a:solidFill>
                  <a:latin typeface="+mj-lt"/>
                  <a:cs typeface="Arial" panose="020B0604020202020204" pitchFamily="34" charset="0"/>
                </a:rPr>
                <a:t>Complex Stats</a:t>
              </a:r>
              <a:endParaRPr lang="en-GB" sz="3200" dirty="0">
                <a:solidFill>
                  <a:schemeClr val="bg1"/>
                </a:solidFill>
                <a:latin typeface="+mj-lt"/>
                <a:cs typeface="Arial" panose="020B0604020202020204" pitchFamily="34" charset="0"/>
              </a:endParaRPr>
            </a:p>
          </p:txBody>
        </p:sp>
        <p:cxnSp>
          <p:nvCxnSpPr>
            <p:cNvPr id="54" name="Straight Connector 53"/>
            <p:cNvCxnSpPr/>
            <p:nvPr/>
          </p:nvCxnSpPr>
          <p:spPr>
            <a:xfrm flipV="1">
              <a:off x="-2738343" y="4276328"/>
              <a:ext cx="311663" cy="1559995"/>
            </a:xfrm>
            <a:prstGeom prst="line">
              <a:avLst/>
            </a:prstGeom>
            <a:ln w="152400">
              <a:solidFill>
                <a:srgbClr val="FE7F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1362014" y="4236688"/>
              <a:ext cx="311663" cy="1559995"/>
            </a:xfrm>
            <a:prstGeom prst="line">
              <a:avLst/>
            </a:prstGeom>
            <a:ln w="152400">
              <a:solidFill>
                <a:srgbClr val="FE7F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1652642" y="4227293"/>
              <a:ext cx="346236" cy="1518648"/>
            </a:xfrm>
            <a:prstGeom prst="line">
              <a:avLst/>
            </a:prstGeom>
            <a:ln w="152400">
              <a:solidFill>
                <a:srgbClr val="FE7F00"/>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1804165" y="2695823"/>
            <a:ext cx="3854504" cy="1107839"/>
            <a:chOff x="-2738343" y="4227293"/>
            <a:chExt cx="4737221" cy="1609030"/>
          </a:xfrm>
        </p:grpSpPr>
        <p:cxnSp>
          <p:nvCxnSpPr>
            <p:cNvPr id="46" name="Straight Connector 45"/>
            <p:cNvCxnSpPr/>
            <p:nvPr/>
          </p:nvCxnSpPr>
          <p:spPr>
            <a:xfrm flipH="1" flipV="1">
              <a:off x="-2412727" y="4317675"/>
              <a:ext cx="346236" cy="1518648"/>
            </a:xfrm>
            <a:prstGeom prst="line">
              <a:avLst/>
            </a:prstGeom>
            <a:ln w="152400">
              <a:solidFill>
                <a:srgbClr val="FE7F00"/>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bwMode="auto">
            <a:xfrm>
              <a:off x="-2412727" y="4236688"/>
              <a:ext cx="4090988" cy="474663"/>
            </a:xfrm>
            <a:prstGeom prst="rect">
              <a:avLst/>
            </a:prstGeom>
            <a:solidFill>
              <a:srgbClr val="FE7F00"/>
            </a:solidFill>
            <a:ln>
              <a:noFill/>
              <a:prstDash val="solid"/>
              <a:headEnd type="none" w="med" len="med"/>
              <a:tailEnd type="none" w="med" len="med"/>
            </a:ln>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GB" sz="2000" dirty="0" smtClean="0">
                  <a:solidFill>
                    <a:schemeClr val="bg1"/>
                  </a:solidFill>
                  <a:latin typeface="+mj-lt"/>
                  <a:cs typeface="Arial" panose="020B0604020202020204" pitchFamily="34" charset="0"/>
                </a:rPr>
                <a:t>Data Errors</a:t>
              </a:r>
              <a:endParaRPr lang="en-GB" sz="3200" dirty="0">
                <a:solidFill>
                  <a:schemeClr val="bg1"/>
                </a:solidFill>
                <a:latin typeface="+mj-lt"/>
                <a:cs typeface="Arial" panose="020B0604020202020204" pitchFamily="34" charset="0"/>
              </a:endParaRPr>
            </a:p>
          </p:txBody>
        </p:sp>
        <p:cxnSp>
          <p:nvCxnSpPr>
            <p:cNvPr id="48" name="Straight Connector 47"/>
            <p:cNvCxnSpPr/>
            <p:nvPr/>
          </p:nvCxnSpPr>
          <p:spPr>
            <a:xfrm flipV="1">
              <a:off x="-2738343" y="4276328"/>
              <a:ext cx="311663" cy="1559995"/>
            </a:xfrm>
            <a:prstGeom prst="line">
              <a:avLst/>
            </a:prstGeom>
            <a:ln w="152400">
              <a:solidFill>
                <a:srgbClr val="FE7F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1362014" y="4236688"/>
              <a:ext cx="311663" cy="1559995"/>
            </a:xfrm>
            <a:prstGeom prst="line">
              <a:avLst/>
            </a:prstGeom>
            <a:ln w="152400">
              <a:solidFill>
                <a:srgbClr val="FE7F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1652642" y="4227293"/>
              <a:ext cx="346236" cy="1518648"/>
            </a:xfrm>
            <a:prstGeom prst="line">
              <a:avLst/>
            </a:prstGeom>
            <a:ln w="152400">
              <a:solidFill>
                <a:srgbClr val="FE7F00"/>
              </a:solidFill>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1699804" y="3162689"/>
            <a:ext cx="4112221" cy="1308193"/>
            <a:chOff x="-2738343" y="4227293"/>
            <a:chExt cx="4737221" cy="1609030"/>
          </a:xfrm>
        </p:grpSpPr>
        <p:cxnSp>
          <p:nvCxnSpPr>
            <p:cNvPr id="40" name="Straight Connector 39"/>
            <p:cNvCxnSpPr/>
            <p:nvPr/>
          </p:nvCxnSpPr>
          <p:spPr>
            <a:xfrm flipH="1" flipV="1">
              <a:off x="-2412727" y="4317675"/>
              <a:ext cx="346236" cy="1518648"/>
            </a:xfrm>
            <a:prstGeom prst="line">
              <a:avLst/>
            </a:prstGeom>
            <a:ln w="152400">
              <a:solidFill>
                <a:srgbClr val="FE7F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2738343" y="4276328"/>
              <a:ext cx="311663" cy="1559995"/>
            </a:xfrm>
            <a:prstGeom prst="line">
              <a:avLst/>
            </a:prstGeom>
            <a:ln w="152400">
              <a:solidFill>
                <a:srgbClr val="FE7F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1362014" y="4236688"/>
              <a:ext cx="311663" cy="1559995"/>
            </a:xfrm>
            <a:prstGeom prst="line">
              <a:avLst/>
            </a:prstGeom>
            <a:ln w="152400">
              <a:solidFill>
                <a:srgbClr val="FE7F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1652642" y="4227293"/>
              <a:ext cx="346236" cy="1518648"/>
            </a:xfrm>
            <a:prstGeom prst="line">
              <a:avLst/>
            </a:prstGeom>
            <a:ln w="152400">
              <a:solidFill>
                <a:srgbClr val="FE7F00"/>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bwMode="auto">
            <a:xfrm>
              <a:off x="-2412727" y="4236687"/>
              <a:ext cx="4090988" cy="474663"/>
            </a:xfrm>
            <a:prstGeom prst="rect">
              <a:avLst/>
            </a:prstGeom>
            <a:solidFill>
              <a:srgbClr val="FE7F00"/>
            </a:solidFill>
            <a:ln>
              <a:noFill/>
              <a:prstDash val="solid"/>
              <a:headEnd type="none" w="med" len="med"/>
              <a:tailEnd type="none" w="med" len="med"/>
            </a:ln>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GB" sz="2400" dirty="0" smtClean="0">
                  <a:solidFill>
                    <a:schemeClr val="bg1"/>
                  </a:solidFill>
                  <a:latin typeface="+mj-lt"/>
                  <a:cs typeface="Arial" panose="020B0604020202020204" pitchFamily="34" charset="0"/>
                </a:rPr>
                <a:t>Bias</a:t>
              </a:r>
              <a:endParaRPr lang="en-GB" sz="3200" dirty="0">
                <a:solidFill>
                  <a:schemeClr val="bg1"/>
                </a:solidFill>
                <a:latin typeface="+mj-lt"/>
                <a:cs typeface="Arial" panose="020B0604020202020204" pitchFamily="34" charset="0"/>
              </a:endParaRPr>
            </a:p>
          </p:txBody>
        </p:sp>
      </p:grpSp>
      <p:grpSp>
        <p:nvGrpSpPr>
          <p:cNvPr id="33" name="Group 32"/>
          <p:cNvGrpSpPr/>
          <p:nvPr/>
        </p:nvGrpSpPr>
        <p:grpSpPr>
          <a:xfrm>
            <a:off x="1494284" y="3754068"/>
            <a:ext cx="4405600" cy="1496394"/>
            <a:chOff x="-2738343" y="4227293"/>
            <a:chExt cx="4737221" cy="1609031"/>
          </a:xfrm>
        </p:grpSpPr>
        <p:cxnSp>
          <p:nvCxnSpPr>
            <p:cNvPr id="34" name="Straight Connector 33"/>
            <p:cNvCxnSpPr/>
            <p:nvPr/>
          </p:nvCxnSpPr>
          <p:spPr>
            <a:xfrm flipH="1" flipV="1">
              <a:off x="-2412727" y="4317675"/>
              <a:ext cx="346236" cy="1518648"/>
            </a:xfrm>
            <a:prstGeom prst="line">
              <a:avLst/>
            </a:prstGeom>
            <a:ln w="152400">
              <a:solidFill>
                <a:srgbClr val="FE7F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738343" y="4276328"/>
              <a:ext cx="311663" cy="1559996"/>
            </a:xfrm>
            <a:prstGeom prst="line">
              <a:avLst/>
            </a:prstGeom>
            <a:ln w="152400">
              <a:solidFill>
                <a:srgbClr val="FE7F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1362014" y="4236688"/>
              <a:ext cx="311663" cy="1559995"/>
            </a:xfrm>
            <a:prstGeom prst="line">
              <a:avLst/>
            </a:prstGeom>
            <a:ln w="152400">
              <a:solidFill>
                <a:srgbClr val="FE7F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1652642" y="4227293"/>
              <a:ext cx="346236" cy="1518648"/>
            </a:xfrm>
            <a:prstGeom prst="line">
              <a:avLst/>
            </a:prstGeom>
            <a:ln w="152400">
              <a:solidFill>
                <a:srgbClr val="FE7F00"/>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auto">
            <a:xfrm>
              <a:off x="-2412727" y="4236688"/>
              <a:ext cx="4090988" cy="474663"/>
            </a:xfrm>
            <a:prstGeom prst="rect">
              <a:avLst/>
            </a:prstGeom>
            <a:solidFill>
              <a:srgbClr val="FE7F00"/>
            </a:solidFill>
            <a:ln>
              <a:noFill/>
              <a:prstDash val="solid"/>
              <a:headEnd type="none" w="med" len="med"/>
              <a:tailEnd type="none" w="med" len="med"/>
            </a:ln>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GB" sz="2800" dirty="0" smtClean="0">
                  <a:solidFill>
                    <a:schemeClr val="bg1"/>
                  </a:solidFill>
                  <a:latin typeface="+mj-lt"/>
                  <a:cs typeface="Arial" panose="020B0604020202020204" pitchFamily="34" charset="0"/>
                </a:rPr>
                <a:t>Incomplete Data</a:t>
              </a:r>
              <a:endParaRPr lang="en-GB" sz="3200" dirty="0">
                <a:solidFill>
                  <a:schemeClr val="bg1"/>
                </a:solidFill>
                <a:latin typeface="+mj-lt"/>
                <a:cs typeface="Arial" panose="020B0604020202020204" pitchFamily="34" charset="0"/>
              </a:endParaRPr>
            </a:p>
          </p:txBody>
        </p:sp>
      </p:grpSp>
      <p:grpSp>
        <p:nvGrpSpPr>
          <p:cNvPr id="26" name="Group 25"/>
          <p:cNvGrpSpPr/>
          <p:nvPr/>
        </p:nvGrpSpPr>
        <p:grpSpPr>
          <a:xfrm>
            <a:off x="1319247" y="4381341"/>
            <a:ext cx="4737221" cy="1609030"/>
            <a:chOff x="-2738343" y="4227293"/>
            <a:chExt cx="4737221" cy="1609030"/>
          </a:xfrm>
        </p:grpSpPr>
        <p:cxnSp>
          <p:nvCxnSpPr>
            <p:cNvPr id="28" name="Straight Connector 27"/>
            <p:cNvCxnSpPr/>
            <p:nvPr/>
          </p:nvCxnSpPr>
          <p:spPr>
            <a:xfrm flipH="1" flipV="1">
              <a:off x="-2412727" y="4317675"/>
              <a:ext cx="346236" cy="1518648"/>
            </a:xfrm>
            <a:prstGeom prst="line">
              <a:avLst/>
            </a:prstGeom>
            <a:ln w="152400">
              <a:solidFill>
                <a:srgbClr val="FE7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1652642" y="4227293"/>
              <a:ext cx="346236" cy="1518648"/>
            </a:xfrm>
            <a:prstGeom prst="line">
              <a:avLst/>
            </a:prstGeom>
            <a:ln w="152400">
              <a:solidFill>
                <a:srgbClr val="FE7F0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2412727" y="4236688"/>
              <a:ext cx="4090988" cy="474663"/>
            </a:xfrm>
            <a:prstGeom prst="rect">
              <a:avLst/>
            </a:prstGeom>
            <a:solidFill>
              <a:srgbClr val="FE7F00"/>
            </a:solidFill>
            <a:ln>
              <a:noFill/>
              <a:prstDash val="solid"/>
              <a:headEnd type="none" w="med" len="med"/>
              <a:tailEnd type="none" w="med" len="med"/>
            </a:ln>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GB" sz="3200" dirty="0" smtClean="0">
                  <a:solidFill>
                    <a:schemeClr val="bg1"/>
                  </a:solidFill>
                  <a:latin typeface="+mj-lt"/>
                  <a:cs typeface="Arial" panose="020B0604020202020204" pitchFamily="34" charset="0"/>
                </a:rPr>
                <a:t>Cohort </a:t>
              </a:r>
              <a:r>
                <a:rPr lang="en-GB" sz="3200" dirty="0" smtClean="0">
                  <a:solidFill>
                    <a:schemeClr val="bg1"/>
                  </a:solidFill>
                  <a:cs typeface="Arial" panose="020B0604020202020204" pitchFamily="34" charset="0"/>
                </a:rPr>
                <a:t>Identification</a:t>
              </a:r>
              <a:endParaRPr lang="en-GB" sz="3200" dirty="0">
                <a:solidFill>
                  <a:schemeClr val="bg1"/>
                </a:solidFill>
                <a:latin typeface="+mj-lt"/>
                <a:cs typeface="Arial" panose="020B0604020202020204" pitchFamily="34" charset="0"/>
              </a:endParaRPr>
            </a:p>
          </p:txBody>
        </p:sp>
        <p:cxnSp>
          <p:nvCxnSpPr>
            <p:cNvPr id="21" name="Straight Connector 20"/>
            <p:cNvCxnSpPr/>
            <p:nvPr/>
          </p:nvCxnSpPr>
          <p:spPr>
            <a:xfrm flipV="1">
              <a:off x="-2738343" y="4276328"/>
              <a:ext cx="311663" cy="1559995"/>
            </a:xfrm>
            <a:prstGeom prst="line">
              <a:avLst/>
            </a:prstGeom>
            <a:ln w="152400">
              <a:solidFill>
                <a:srgbClr val="FE7F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362014" y="4236688"/>
              <a:ext cx="311663" cy="1559995"/>
            </a:xfrm>
            <a:prstGeom prst="line">
              <a:avLst/>
            </a:prstGeom>
            <a:ln w="152400">
              <a:solidFill>
                <a:srgbClr val="FE7F00"/>
              </a:solidFill>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rot="20892567">
            <a:off x="5277301" y="3556475"/>
            <a:ext cx="4762907" cy="4687028"/>
          </a:xfrm>
          <a:prstGeom prst="rect">
            <a:avLst/>
          </a:prstGeom>
          <a:gradFill>
            <a:gsLst>
              <a:gs pos="0">
                <a:schemeClr val="accent1">
                  <a:lumMod val="5000"/>
                  <a:lumOff val="95000"/>
                </a:schemeClr>
              </a:gs>
              <a:gs pos="77000">
                <a:schemeClr val="bg1">
                  <a:lumMod val="95000"/>
                </a:schemeClr>
              </a:gs>
              <a:gs pos="100000">
                <a:schemeClr val="accent1">
                  <a:lumMod val="30000"/>
                  <a:lumOff val="70000"/>
                </a:schemeClr>
              </a:gs>
            </a:gsLst>
            <a:lin ang="5400000" scaled="1"/>
          </a:gradFill>
        </p:spPr>
        <p:txBody>
          <a:bodyPr wrap="square" rtlCol="0">
            <a:noAutofit/>
          </a:bodyPr>
          <a:lstStyle/>
          <a:p>
            <a:r>
              <a:rPr lang="en-GB" dirty="0" smtClean="0"/>
              <a:t>Journal of Epidemiological </a:t>
            </a:r>
            <a:r>
              <a:rPr lang="en-GB" dirty="0" err="1" smtClean="0"/>
              <a:t>Ponderosity</a:t>
            </a:r>
            <a:endParaRPr lang="en-GB" dirty="0" smtClean="0"/>
          </a:p>
          <a:p>
            <a:endParaRPr lang="en-GB" dirty="0" smtClean="0"/>
          </a:p>
          <a:p>
            <a:r>
              <a:rPr lang="en-GB" sz="3600" b="1" dirty="0" smtClean="0"/>
              <a:t>How We Spent the Last Two Years of Our Lives</a:t>
            </a:r>
          </a:p>
          <a:p>
            <a:endParaRPr lang="en-GB" sz="3600" b="1" dirty="0"/>
          </a:p>
          <a:p>
            <a:pPr algn="ctr"/>
            <a:r>
              <a:rPr lang="en-GB" sz="3600" dirty="0" smtClean="0"/>
              <a:t>Abstract</a:t>
            </a:r>
          </a:p>
          <a:p>
            <a:endParaRPr lang="en-GB" sz="2400" b="1" dirty="0" smtClean="0"/>
          </a:p>
        </p:txBody>
      </p:sp>
      <p:cxnSp>
        <p:nvCxnSpPr>
          <p:cNvPr id="32" name="Straight Connector 31"/>
          <p:cNvCxnSpPr/>
          <p:nvPr/>
        </p:nvCxnSpPr>
        <p:spPr>
          <a:xfrm>
            <a:off x="611560" y="5666655"/>
            <a:ext cx="0" cy="525292"/>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630635" y="5666655"/>
            <a:ext cx="0" cy="525292"/>
          </a:xfrm>
          <a:prstGeom prst="line">
            <a:avLst/>
          </a:prstGeom>
          <a:ln w="762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 name="Rounded Rectangle 1"/>
          <p:cNvSpPr/>
          <p:nvPr/>
        </p:nvSpPr>
        <p:spPr bwMode="auto">
          <a:xfrm>
            <a:off x="179736" y="5037742"/>
            <a:ext cx="1909694" cy="725487"/>
          </a:xfrm>
          <a:prstGeom prst="roundRect">
            <a:avLst/>
          </a:prstGeom>
          <a:solidFill>
            <a:srgbClr val="008000"/>
          </a:solidFill>
          <a:ln w="28575">
            <a:solidFill>
              <a:schemeClr val="bg1"/>
            </a:solidFill>
            <a:prstDash val="solid"/>
            <a:headEnd type="none" w="med" len="med"/>
            <a:tailEnd type="none" w="med" len="med"/>
          </a:ln>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GB" sz="3200" dirty="0" smtClean="0">
                <a:solidFill>
                  <a:schemeClr val="bg1"/>
                </a:solidFill>
                <a:latin typeface="+mj-lt"/>
                <a:cs typeface="Arial" panose="020B0604020202020204" pitchFamily="34" charset="0"/>
              </a:rPr>
              <a:t>Data</a:t>
            </a:r>
            <a:endParaRPr lang="en-GB" sz="3200" dirty="0">
              <a:solidFill>
                <a:schemeClr val="bg1"/>
              </a:solidFill>
              <a:latin typeface="+mj-lt"/>
              <a:cs typeface="Arial" panose="020B0604020202020204" pitchFamily="34" charset="0"/>
            </a:endParaRPr>
          </a:p>
        </p:txBody>
      </p:sp>
    </p:spTree>
    <p:custDataLst>
      <p:tags r:id="rId1"/>
    </p:custDataLst>
    <p:extLst>
      <p:ext uri="{BB962C8B-B14F-4D97-AF65-F5344CB8AC3E}">
        <p14:creationId xmlns:p14="http://schemas.microsoft.com/office/powerpoint/2010/main" val="143841745"/>
      </p:ext>
    </p:extLst>
  </p:cSld>
  <p:clrMapOvr>
    <a:masterClrMapping/>
  </p:clrMapOvr>
  <mc:AlternateContent xmlns:mc="http://schemas.openxmlformats.org/markup-compatibility/2006" xmlns:p14="http://schemas.microsoft.com/office/powerpoint/2010/main">
    <mc:Choice Requires="p14">
      <p:transition spd="slow" p14:dur="2000" advTm="104863"/>
    </mc:Choice>
    <mc:Fallback xmlns="">
      <p:transition spd="slow" advTm="1048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P spid="4" grpId="0" animBg="1"/>
      <p:bldP spid="6" grpId="0"/>
      <p:bldP spid="16" grpId="0" animBg="1"/>
      <p:bldP spid="19" grpId="0" animBg="1"/>
      <p:bldP spid="9" grpId="0" animBg="1"/>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The Data Revolution</a:t>
            </a:r>
          </a:p>
        </p:txBody>
      </p:sp>
      <p:sp>
        <p:nvSpPr>
          <p:cNvPr id="8" name="TextBox 7"/>
          <p:cNvSpPr txBox="1"/>
          <p:nvPr/>
        </p:nvSpPr>
        <p:spPr>
          <a:xfrm>
            <a:off x="215516" y="1268154"/>
            <a:ext cx="8712968" cy="4031873"/>
          </a:xfrm>
          <a:prstGeom prst="rect">
            <a:avLst/>
          </a:prstGeom>
          <a:noFill/>
        </p:spPr>
        <p:txBody>
          <a:bodyPr wrap="square" rtlCol="0">
            <a:spAutoFit/>
          </a:bodyPr>
          <a:lstStyle/>
          <a:p>
            <a:r>
              <a:rPr lang="en-GB" sz="3200" dirty="0" smtClean="0">
                <a:latin typeface="+mj-lt"/>
              </a:rPr>
              <a:t>Gaining knowledge with modern data and techniques</a:t>
            </a:r>
          </a:p>
          <a:p>
            <a:pPr marL="457200" indent="-457200">
              <a:buFont typeface="Arial" panose="020B0604020202020204" pitchFamily="34" charset="0"/>
              <a:buChar char="•"/>
            </a:pPr>
            <a:r>
              <a:rPr lang="en-GB" sz="3200" dirty="0" smtClean="0">
                <a:latin typeface="+mj-lt"/>
              </a:rPr>
              <a:t>Fast</a:t>
            </a:r>
          </a:p>
          <a:p>
            <a:pPr marL="457200" indent="-457200">
              <a:buFont typeface="Arial" panose="020B0604020202020204" pitchFamily="34" charset="0"/>
              <a:buChar char="•"/>
            </a:pPr>
            <a:r>
              <a:rPr lang="en-GB" sz="3200" dirty="0" smtClean="0">
                <a:latin typeface="+mj-lt"/>
              </a:rPr>
              <a:t>Inexpensive</a:t>
            </a:r>
          </a:p>
          <a:p>
            <a:pPr marL="457200" indent="-457200">
              <a:buFont typeface="Arial" panose="020B0604020202020204" pitchFamily="34" charset="0"/>
              <a:buChar char="•"/>
            </a:pPr>
            <a:r>
              <a:rPr lang="en-GB" sz="3200" dirty="0" smtClean="0">
                <a:latin typeface="+mj-lt"/>
              </a:rPr>
              <a:t>Massive economies of scale </a:t>
            </a:r>
          </a:p>
          <a:p>
            <a:pPr marL="914400" lvl="1" indent="-457200">
              <a:buFont typeface="Arial" panose="020B0604020202020204" pitchFamily="34" charset="0"/>
              <a:buChar char="•"/>
            </a:pPr>
            <a:r>
              <a:rPr lang="en-GB" sz="3200" dirty="0" smtClean="0">
                <a:latin typeface="+mj-lt"/>
              </a:rPr>
              <a:t>Repeat, repurpose, iteratively improve</a:t>
            </a:r>
          </a:p>
          <a:p>
            <a:endParaRPr lang="en-GB" sz="3200" dirty="0">
              <a:latin typeface="+mj-lt"/>
            </a:endParaRPr>
          </a:p>
          <a:p>
            <a:endParaRPr lang="en-GB" sz="3200" dirty="0" smtClean="0">
              <a:latin typeface="+mj-lt"/>
            </a:endParaRPr>
          </a:p>
        </p:txBody>
      </p:sp>
      <p:sp>
        <p:nvSpPr>
          <p:cNvPr id="2" name="TextBox 1"/>
          <p:cNvSpPr txBox="1"/>
          <p:nvPr/>
        </p:nvSpPr>
        <p:spPr>
          <a:xfrm>
            <a:off x="2360428" y="1775637"/>
            <a:ext cx="914400" cy="914400"/>
          </a:xfrm>
          <a:prstGeom prst="rect">
            <a:avLst/>
          </a:prstGeom>
        </p:spPr>
        <p:txBody>
          <a:bodyPr vert="horz" wrap="none" lIns="91440" tIns="45720" rIns="91440" bIns="45720" rtlCol="0">
            <a:normAutofit/>
          </a:bodyPr>
          <a:lstStyle/>
          <a:p>
            <a:r>
              <a:rPr lang="en-GB" sz="3200" dirty="0" smtClean="0">
                <a:solidFill>
                  <a:srgbClr val="FF0000"/>
                </a:solidFill>
              </a:rPr>
              <a:t>should be</a:t>
            </a:r>
            <a:endParaRPr lang="en-GB" sz="3200" b="0" dirty="0" smtClean="0">
              <a:solidFill>
                <a:srgbClr val="FF0000"/>
              </a:solidFill>
            </a:endParaRPr>
          </a:p>
        </p:txBody>
      </p:sp>
    </p:spTree>
    <p:custDataLst>
      <p:tags r:id="rId1"/>
    </p:custDataLst>
    <p:extLst>
      <p:ext uri="{BB962C8B-B14F-4D97-AF65-F5344CB8AC3E}">
        <p14:creationId xmlns:p14="http://schemas.microsoft.com/office/powerpoint/2010/main" val="3368856669"/>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Health Data Science Example 1</a:t>
            </a:r>
          </a:p>
        </p:txBody>
      </p:sp>
      <p:sp>
        <p:nvSpPr>
          <p:cNvPr id="4" name="TextBox 3"/>
          <p:cNvSpPr txBox="1"/>
          <p:nvPr/>
        </p:nvSpPr>
        <p:spPr>
          <a:xfrm>
            <a:off x="215516" y="1030084"/>
            <a:ext cx="8712968" cy="4524315"/>
          </a:xfrm>
          <a:prstGeom prst="rect">
            <a:avLst/>
          </a:prstGeom>
          <a:noFill/>
        </p:spPr>
        <p:txBody>
          <a:bodyPr wrap="square" rtlCol="0">
            <a:spAutoFit/>
          </a:bodyPr>
          <a:lstStyle/>
          <a:p>
            <a:pPr marL="571500" indent="-571500">
              <a:buFont typeface="Arial" panose="020B0604020202020204" pitchFamily="34" charset="0"/>
              <a:buChar char="•"/>
            </a:pPr>
            <a:r>
              <a:rPr lang="en-GB" sz="3200" dirty="0" smtClean="0">
                <a:latin typeface="+mj-lt"/>
              </a:rPr>
              <a:t>Google Flu Trends</a:t>
            </a:r>
          </a:p>
          <a:p>
            <a:pPr marL="1028700" lvl="1" indent="-571500">
              <a:buFont typeface="Arial" panose="020B0604020202020204" pitchFamily="34" charset="0"/>
              <a:buChar char="•"/>
            </a:pPr>
            <a:r>
              <a:rPr lang="en-GB" sz="3200" dirty="0" smtClean="0">
                <a:latin typeface="+mj-lt"/>
              </a:rPr>
              <a:t>When people have the flu they search for certain keywords.</a:t>
            </a:r>
          </a:p>
          <a:p>
            <a:pPr marL="1028700" lvl="1" indent="-571500">
              <a:buFont typeface="Arial" panose="020B0604020202020204" pitchFamily="34" charset="0"/>
              <a:buChar char="•"/>
            </a:pPr>
            <a:r>
              <a:rPr lang="en-GB" sz="3200" dirty="0" smtClean="0">
                <a:latin typeface="+mj-lt"/>
              </a:rPr>
              <a:t>Compare historic flu data to search term data.</a:t>
            </a:r>
          </a:p>
          <a:p>
            <a:pPr marL="1028700" lvl="1" indent="-571500">
              <a:buFont typeface="Arial" panose="020B0604020202020204" pitchFamily="34" charset="0"/>
              <a:buChar char="•"/>
            </a:pPr>
            <a:r>
              <a:rPr lang="en-GB" sz="3200" dirty="0" smtClean="0">
                <a:latin typeface="+mj-lt"/>
              </a:rPr>
              <a:t>Result: a model that could track flu outbreaks almost instantly!</a:t>
            </a:r>
          </a:p>
          <a:p>
            <a:pPr marL="1485900" lvl="2" indent="-571500">
              <a:buFont typeface="Arial" panose="020B0604020202020204" pitchFamily="34" charset="0"/>
              <a:buChar char="•"/>
            </a:pPr>
            <a:r>
              <a:rPr lang="en-GB" sz="3200" dirty="0" smtClean="0">
                <a:latin typeface="+mj-lt"/>
              </a:rPr>
              <a:t>10 days faster than the </a:t>
            </a:r>
            <a:r>
              <a:rPr lang="en-GB" sz="3200" dirty="0" err="1" smtClean="0">
                <a:latin typeface="+mj-lt"/>
              </a:rPr>
              <a:t>Centers</a:t>
            </a:r>
            <a:r>
              <a:rPr lang="en-GB" sz="3200" dirty="0" smtClean="0">
                <a:latin typeface="+mj-lt"/>
              </a:rPr>
              <a:t> for Disease Control and Prevention (US).</a:t>
            </a:r>
            <a:endParaRPr lang="en-GB" sz="3200" dirty="0">
              <a:latin typeface="+mj-lt"/>
            </a:endParaRPr>
          </a:p>
        </p:txBody>
      </p:sp>
    </p:spTree>
    <p:custDataLst>
      <p:tags r:id="rId1"/>
    </p:custDataLst>
    <p:extLst>
      <p:ext uri="{BB962C8B-B14F-4D97-AF65-F5344CB8AC3E}">
        <p14:creationId xmlns:p14="http://schemas.microsoft.com/office/powerpoint/2010/main" val="1029402721"/>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Health Data Science Example 1</a:t>
            </a:r>
          </a:p>
        </p:txBody>
      </p:sp>
      <p:sp>
        <p:nvSpPr>
          <p:cNvPr id="4" name="TextBox 3"/>
          <p:cNvSpPr txBox="1"/>
          <p:nvPr/>
        </p:nvSpPr>
        <p:spPr>
          <a:xfrm>
            <a:off x="3710762" y="981076"/>
            <a:ext cx="5217721" cy="6063198"/>
          </a:xfrm>
          <a:prstGeom prst="rect">
            <a:avLst/>
          </a:prstGeom>
          <a:noFill/>
        </p:spPr>
        <p:txBody>
          <a:bodyPr wrap="square" rtlCol="0">
            <a:spAutoFit/>
          </a:bodyPr>
          <a:lstStyle/>
          <a:p>
            <a:pPr marL="571500" indent="-571500">
              <a:buFont typeface="Arial" panose="020B0604020202020204" pitchFamily="34" charset="0"/>
              <a:buChar char="•"/>
            </a:pPr>
            <a:r>
              <a:rPr lang="en-GB" sz="3200" dirty="0" smtClean="0">
                <a:latin typeface="+mj-lt"/>
              </a:rPr>
              <a:t>Initially promising, failed in longer term.</a:t>
            </a:r>
          </a:p>
          <a:p>
            <a:pPr marL="571500" indent="-571500">
              <a:buFont typeface="Arial" panose="020B0604020202020204" pitchFamily="34" charset="0"/>
              <a:buChar char="•"/>
            </a:pPr>
            <a:r>
              <a:rPr lang="en-GB" sz="3200" dirty="0" smtClean="0">
                <a:latin typeface="+mj-lt"/>
              </a:rPr>
              <a:t>Why?</a:t>
            </a:r>
          </a:p>
          <a:p>
            <a:pPr marL="1028700" lvl="1" indent="-571500">
              <a:buFont typeface="Arial" panose="020B0604020202020204" pitchFamily="34" charset="0"/>
              <a:buChar char="•"/>
            </a:pPr>
            <a:r>
              <a:rPr lang="en-GB" sz="2800" dirty="0" smtClean="0">
                <a:latin typeface="+mj-lt"/>
              </a:rPr>
              <a:t>Changes in search usage over time.</a:t>
            </a:r>
          </a:p>
          <a:p>
            <a:pPr marL="1028700" lvl="1" indent="-571500">
              <a:buFont typeface="Arial" panose="020B0604020202020204" pitchFamily="34" charset="0"/>
              <a:buChar char="•"/>
            </a:pPr>
            <a:r>
              <a:rPr lang="en-GB" sz="2800" dirty="0" smtClean="0">
                <a:latin typeface="+mj-lt"/>
              </a:rPr>
              <a:t>Search terms not specific to flu</a:t>
            </a:r>
          </a:p>
          <a:p>
            <a:pPr marL="1028700" lvl="1" indent="-571500">
              <a:buFont typeface="Arial" panose="020B0604020202020204" pitchFamily="34" charset="0"/>
              <a:buChar char="•"/>
            </a:pPr>
            <a:r>
              <a:rPr lang="en-GB" sz="2800" dirty="0" smtClean="0">
                <a:latin typeface="+mj-lt"/>
              </a:rPr>
              <a:t>Associations with seasonal but unrelated words</a:t>
            </a:r>
          </a:p>
          <a:p>
            <a:pPr marL="571500" indent="-571500">
              <a:buFont typeface="Arial" panose="020B0604020202020204" pitchFamily="34" charset="0"/>
              <a:buChar char="•"/>
            </a:pPr>
            <a:endParaRPr lang="en-GB" sz="3200" dirty="0" smtClean="0">
              <a:latin typeface="+mj-lt"/>
            </a:endParaRPr>
          </a:p>
          <a:p>
            <a:pPr marL="571500" indent="-571500">
              <a:buFont typeface="Arial" panose="020B0604020202020204" pitchFamily="34" charset="0"/>
              <a:buChar char="•"/>
            </a:pPr>
            <a:endParaRPr lang="en-GB" sz="3200" dirty="0" smtClean="0">
              <a:latin typeface="+mj-lt"/>
            </a:endParaRPr>
          </a:p>
          <a:p>
            <a:pPr marL="1028700" lvl="1" indent="-571500">
              <a:buFont typeface="Arial" panose="020B0604020202020204" pitchFamily="34" charset="0"/>
              <a:buChar char="•"/>
            </a:pPr>
            <a:endParaRPr lang="en-GB" sz="3200" dirty="0" smtClean="0">
              <a:latin typeface="+mj-lt"/>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32035" t="15411" r="10407"/>
          <a:stretch/>
        </p:blipFill>
        <p:spPr>
          <a:xfrm>
            <a:off x="202017" y="981075"/>
            <a:ext cx="3508745" cy="4777895"/>
          </a:xfrm>
          <a:prstGeom prst="rect">
            <a:avLst/>
          </a:prstGeom>
        </p:spPr>
      </p:pic>
      <p:sp>
        <p:nvSpPr>
          <p:cNvPr id="3" name="TextBox 2"/>
          <p:cNvSpPr txBox="1"/>
          <p:nvPr/>
        </p:nvSpPr>
        <p:spPr>
          <a:xfrm>
            <a:off x="0" y="5825645"/>
            <a:ext cx="4880344" cy="914400"/>
          </a:xfrm>
          <a:prstGeom prst="rect">
            <a:avLst/>
          </a:prstGeom>
        </p:spPr>
        <p:txBody>
          <a:bodyPr vert="horz" wrap="none" lIns="91440" tIns="45720" rIns="91440" bIns="45720" rtlCol="0">
            <a:normAutofit/>
          </a:bodyPr>
          <a:lstStyle/>
          <a:p>
            <a:r>
              <a:rPr lang="en-GB" sz="1400" b="0" dirty="0" smtClean="0">
                <a:solidFill>
                  <a:srgbClr val="646464"/>
                </a:solidFill>
                <a:hlinkClick r:id="rId5"/>
              </a:rPr>
              <a:t>Image</a:t>
            </a:r>
            <a:r>
              <a:rPr lang="en-GB" sz="1400" b="0" dirty="0" smtClean="0">
                <a:solidFill>
                  <a:srgbClr val="646464"/>
                </a:solidFill>
              </a:rPr>
              <a:t> by Jo Naylor (modified) licenced under </a:t>
            </a:r>
            <a:r>
              <a:rPr lang="en-GB" sz="1400" b="0" dirty="0" smtClean="0">
                <a:solidFill>
                  <a:srgbClr val="646464"/>
                </a:solidFill>
                <a:hlinkClick r:id="rId6"/>
              </a:rPr>
              <a:t>CC BY 2.0</a:t>
            </a:r>
            <a:endParaRPr lang="en-GB" sz="1400" b="0" dirty="0" smtClean="0">
              <a:solidFill>
                <a:srgbClr val="646464"/>
              </a:solidFill>
            </a:endParaRPr>
          </a:p>
        </p:txBody>
      </p:sp>
      <p:sp>
        <p:nvSpPr>
          <p:cNvPr id="5" name="TextBox 4"/>
          <p:cNvSpPr txBox="1"/>
          <p:nvPr/>
        </p:nvSpPr>
        <p:spPr>
          <a:xfrm>
            <a:off x="393405" y="2349795"/>
            <a:ext cx="3101839" cy="914400"/>
          </a:xfrm>
          <a:prstGeom prst="rect">
            <a:avLst/>
          </a:prstGeom>
          <a:scene3d>
            <a:camera prst="orthographicFront"/>
            <a:lightRig rig="threePt" dir="t"/>
          </a:scene3d>
          <a:sp3d extrusionH="38100">
            <a:bevelT w="133350"/>
            <a:bevelB w="38100"/>
            <a:extrusionClr>
              <a:schemeClr val="bg1">
                <a:lumMod val="65000"/>
              </a:schemeClr>
            </a:extrusionClr>
          </a:sp3d>
        </p:spPr>
        <p:txBody>
          <a:bodyPr vert="horz" wrap="none" lIns="91440" tIns="45720" rIns="91440" bIns="45720" rtlCol="0">
            <a:noAutofit/>
            <a:sp3d extrusionH="152400">
              <a:bevelT w="107950" h="57150" prst="hardEdge"/>
              <a:bevelB w="158750" h="158750" prst="softRound"/>
              <a:extrusionClr>
                <a:schemeClr val="bg1">
                  <a:lumMod val="65000"/>
                </a:schemeClr>
              </a:extrusionClr>
            </a:sp3d>
          </a:bodyPr>
          <a:lstStyle/>
          <a:p>
            <a:pPr algn="ctr"/>
            <a:r>
              <a:rPr lang="en-GB" sz="2800" b="0" dirty="0" smtClean="0">
                <a:solidFill>
                  <a:schemeClr val="tx2"/>
                </a:solidFill>
                <a:effectLst>
                  <a:outerShdw dir="2100000" algn="ctr" rotWithShape="0">
                    <a:schemeClr val="tx1"/>
                  </a:outerShdw>
                </a:effectLst>
                <a:latin typeface="Old English Text MT" panose="03040902040508030806" pitchFamily="66" charset="0"/>
              </a:rPr>
              <a:t>Google Flu Trends</a:t>
            </a:r>
          </a:p>
          <a:p>
            <a:pPr algn="ctr"/>
            <a:r>
              <a:rPr lang="en-GB" sz="2800" b="0" dirty="0" smtClean="0">
                <a:solidFill>
                  <a:schemeClr val="tx2"/>
                </a:solidFill>
                <a:effectLst>
                  <a:outerShdw dir="2100000" algn="ctr" rotWithShape="0">
                    <a:schemeClr val="tx1"/>
                  </a:outerShdw>
                </a:effectLst>
                <a:latin typeface="Old English Text MT" panose="03040902040508030806" pitchFamily="66" charset="0"/>
              </a:rPr>
              <a:t>2008 - 2015</a:t>
            </a:r>
          </a:p>
        </p:txBody>
      </p:sp>
    </p:spTree>
    <p:custDataLst>
      <p:tags r:id="rId1"/>
    </p:custDataLst>
    <p:extLst>
      <p:ext uri="{BB962C8B-B14F-4D97-AF65-F5344CB8AC3E}">
        <p14:creationId xmlns:p14="http://schemas.microsoft.com/office/powerpoint/2010/main" val="3593490481"/>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Health Data Science Example 2</a:t>
            </a:r>
          </a:p>
        </p:txBody>
      </p:sp>
      <p:pic>
        <p:nvPicPr>
          <p:cNvPr id="3" name="Picture 2"/>
          <p:cNvPicPr>
            <a:picLocks noChangeAspect="1"/>
          </p:cNvPicPr>
          <p:nvPr/>
        </p:nvPicPr>
        <p:blipFill rotWithShape="1">
          <a:blip r:embed="rId4"/>
          <a:srcRect l="6046" t="15220" r="36279" b="19664"/>
          <a:stretch/>
        </p:blipFill>
        <p:spPr>
          <a:xfrm>
            <a:off x="336258" y="786808"/>
            <a:ext cx="8471483" cy="5380075"/>
          </a:xfrm>
          <a:prstGeom prst="rect">
            <a:avLst/>
          </a:prstGeom>
        </p:spPr>
      </p:pic>
    </p:spTree>
    <p:custDataLst>
      <p:tags r:id="rId1"/>
    </p:custDataLst>
    <p:extLst>
      <p:ext uri="{BB962C8B-B14F-4D97-AF65-F5344CB8AC3E}">
        <p14:creationId xmlns:p14="http://schemas.microsoft.com/office/powerpoint/2010/main" val="800526968"/>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COVID-19: Data Science Becomes Critical</a:t>
            </a:r>
            <a:endParaRPr lang="en-GB" sz="3600" dirty="0" smtClean="0">
              <a:solidFill>
                <a:schemeClr val="tx2"/>
              </a:solidFill>
            </a:endParaRPr>
          </a:p>
        </p:txBody>
      </p:sp>
      <p:sp>
        <p:nvSpPr>
          <p:cNvPr id="4" name="TextBox 3"/>
          <p:cNvSpPr txBox="1"/>
          <p:nvPr/>
        </p:nvSpPr>
        <p:spPr>
          <a:xfrm>
            <a:off x="215516" y="1030084"/>
            <a:ext cx="8712968" cy="5509200"/>
          </a:xfrm>
          <a:prstGeom prst="rect">
            <a:avLst/>
          </a:prstGeom>
          <a:noFill/>
        </p:spPr>
        <p:txBody>
          <a:bodyPr wrap="square" rtlCol="0">
            <a:spAutoFit/>
          </a:bodyPr>
          <a:lstStyle/>
          <a:p>
            <a:pPr marL="571500" indent="-571500">
              <a:buFont typeface="Arial" panose="020B0604020202020204" pitchFamily="34" charset="0"/>
              <a:buChar char="•"/>
            </a:pPr>
            <a:r>
              <a:rPr lang="en-GB" sz="3200" dirty="0" smtClean="0">
                <a:latin typeface="+mj-lt"/>
              </a:rPr>
              <a:t>Immediate need for information/analysis:</a:t>
            </a:r>
          </a:p>
          <a:p>
            <a:pPr marL="1028700" lvl="1" indent="-571500">
              <a:buFont typeface="Arial" panose="020B0604020202020204" pitchFamily="34" charset="0"/>
              <a:buChar char="•"/>
            </a:pPr>
            <a:r>
              <a:rPr lang="en-GB" sz="3200" dirty="0" smtClean="0">
                <a:latin typeface="+mj-lt"/>
              </a:rPr>
              <a:t>Surveillance</a:t>
            </a:r>
          </a:p>
          <a:p>
            <a:pPr marL="1028700" lvl="1" indent="-571500">
              <a:buFont typeface="Arial" panose="020B0604020202020204" pitchFamily="34" charset="0"/>
              <a:buChar char="•"/>
            </a:pPr>
            <a:r>
              <a:rPr lang="en-GB" sz="3200" dirty="0" smtClean="0">
                <a:latin typeface="+mj-lt"/>
              </a:rPr>
              <a:t>Transmission mechanisms</a:t>
            </a:r>
          </a:p>
          <a:p>
            <a:pPr marL="1028700" lvl="1" indent="-571500">
              <a:buFont typeface="Arial" panose="020B0604020202020204" pitchFamily="34" charset="0"/>
              <a:buChar char="•"/>
            </a:pPr>
            <a:r>
              <a:rPr lang="en-GB" sz="3200" dirty="0" smtClean="0">
                <a:latin typeface="+mj-lt"/>
              </a:rPr>
              <a:t>Outcomes and risk factors</a:t>
            </a:r>
          </a:p>
          <a:p>
            <a:pPr marL="571500" indent="-571500">
              <a:buFont typeface="Arial" panose="020B0604020202020204" pitchFamily="34" charset="0"/>
              <a:buChar char="•"/>
            </a:pPr>
            <a:r>
              <a:rPr lang="en-GB" sz="3200" dirty="0" smtClean="0">
                <a:latin typeface="+mj-lt"/>
              </a:rPr>
              <a:t>Critical impact</a:t>
            </a:r>
          </a:p>
          <a:p>
            <a:pPr marL="1028700" lvl="1" indent="-571500">
              <a:buFont typeface="Arial" panose="020B0604020202020204" pitchFamily="34" charset="0"/>
              <a:buChar char="•"/>
            </a:pPr>
            <a:r>
              <a:rPr lang="en-GB" sz="3200" dirty="0" smtClean="0">
                <a:latin typeface="+mj-lt"/>
              </a:rPr>
              <a:t>Decisions about travel, lockdowns, etc.</a:t>
            </a:r>
          </a:p>
          <a:p>
            <a:pPr marL="1028700" lvl="1" indent="-571500">
              <a:buFont typeface="Arial" panose="020B0604020202020204" pitchFamily="34" charset="0"/>
              <a:buChar char="•"/>
            </a:pPr>
            <a:r>
              <a:rPr lang="en-GB" sz="3200" dirty="0" smtClean="0">
                <a:latin typeface="+mj-lt"/>
              </a:rPr>
              <a:t>Health service capacity </a:t>
            </a:r>
          </a:p>
          <a:p>
            <a:pPr marL="1028700" lvl="1" indent="-571500">
              <a:buFont typeface="Arial" panose="020B0604020202020204" pitchFamily="34" charset="0"/>
              <a:buChar char="•"/>
            </a:pPr>
            <a:r>
              <a:rPr lang="en-GB" sz="3200" dirty="0" smtClean="0">
                <a:latin typeface="+mj-lt"/>
              </a:rPr>
              <a:t>Population guidelines</a:t>
            </a:r>
          </a:p>
          <a:p>
            <a:pPr marL="571500" indent="-571500">
              <a:buFont typeface="Arial" panose="020B0604020202020204" pitchFamily="34" charset="0"/>
              <a:buChar char="•"/>
            </a:pPr>
            <a:r>
              <a:rPr lang="en-GB" sz="3200" dirty="0" smtClean="0">
                <a:latin typeface="+mj-lt"/>
              </a:rPr>
              <a:t>Make or break moment</a:t>
            </a:r>
          </a:p>
          <a:p>
            <a:pPr marL="1028700" lvl="1" indent="-571500">
              <a:buFont typeface="Arial" panose="020B0604020202020204" pitchFamily="34" charset="0"/>
              <a:buChar char="•"/>
            </a:pPr>
            <a:endParaRPr lang="en-GB" sz="3200" dirty="0" smtClean="0">
              <a:latin typeface="+mj-lt"/>
            </a:endParaRPr>
          </a:p>
          <a:p>
            <a:pPr marL="571500" indent="-571500">
              <a:buFont typeface="Arial" panose="020B0604020202020204" pitchFamily="34" charset="0"/>
              <a:buChar char="•"/>
            </a:pPr>
            <a:endParaRPr lang="en-GB" sz="3200" dirty="0" smtClean="0">
              <a:latin typeface="+mj-lt"/>
            </a:endParaRPr>
          </a:p>
        </p:txBody>
      </p:sp>
    </p:spTree>
    <p:custDataLst>
      <p:tags r:id="rId1"/>
    </p:custDataLst>
    <p:extLst>
      <p:ext uri="{BB962C8B-B14F-4D97-AF65-F5344CB8AC3E}">
        <p14:creationId xmlns:p14="http://schemas.microsoft.com/office/powerpoint/2010/main" val="2857120101"/>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What is </a:t>
            </a:r>
            <a:r>
              <a:rPr lang="en-GB" sz="3600" strike="sngStrike" dirty="0" smtClean="0">
                <a:solidFill>
                  <a:schemeClr val="tx2"/>
                </a:solidFill>
              </a:rPr>
              <a:t>Health</a:t>
            </a:r>
            <a:r>
              <a:rPr lang="en-GB" sz="3600" dirty="0" smtClean="0">
                <a:solidFill>
                  <a:schemeClr val="tx2"/>
                </a:solidFill>
              </a:rPr>
              <a:t> Data Science?</a:t>
            </a:r>
          </a:p>
        </p:txBody>
      </p:sp>
      <p:pic>
        <p:nvPicPr>
          <p:cNvPr id="1026" name="Picture 2" descr="File:Data scientist Venn diagr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6405" y="893151"/>
            <a:ext cx="4539517" cy="45395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91308" y="5785339"/>
            <a:ext cx="7543800" cy="211016"/>
          </a:xfrm>
          <a:prstGeom prst="rect">
            <a:avLst/>
          </a:prstGeom>
        </p:spPr>
        <p:txBody>
          <a:bodyPr vert="horz" wrap="square" lIns="91440" tIns="45720" rIns="91440" bIns="45720" rtlCol="0">
            <a:normAutofit fontScale="47500" lnSpcReduction="20000"/>
          </a:bodyPr>
          <a:lstStyle/>
          <a:p>
            <a:r>
              <a:rPr lang="en-GB" b="0" dirty="0" smtClean="0">
                <a:solidFill>
                  <a:srgbClr val="646464"/>
                </a:solidFill>
              </a:rPr>
              <a:t>Source: Stephan </a:t>
            </a:r>
            <a:r>
              <a:rPr lang="en-GB" b="0" dirty="0" err="1" smtClean="0">
                <a:solidFill>
                  <a:srgbClr val="646464"/>
                </a:solidFill>
              </a:rPr>
              <a:t>Kolassa</a:t>
            </a:r>
            <a:r>
              <a:rPr lang="en-GB" b="0" dirty="0" smtClean="0">
                <a:solidFill>
                  <a:srgbClr val="646464"/>
                </a:solidFill>
              </a:rPr>
              <a:t> </a:t>
            </a:r>
            <a:r>
              <a:rPr lang="en-GB" dirty="0">
                <a:hlinkClick r:id="rId5"/>
              </a:rPr>
              <a:t>https://commons.wikimedia.org/wiki/File:Data_scientist_Venn_diagram.png</a:t>
            </a:r>
            <a:r>
              <a:rPr lang="en-GB" b="0" dirty="0" smtClean="0">
                <a:solidFill>
                  <a:srgbClr val="646464"/>
                </a:solidFill>
              </a:rPr>
              <a:t> </a:t>
            </a:r>
          </a:p>
        </p:txBody>
      </p:sp>
    </p:spTree>
    <p:custDataLst>
      <p:tags r:id="rId1"/>
    </p:custDataLst>
    <p:extLst>
      <p:ext uri="{BB962C8B-B14F-4D97-AF65-F5344CB8AC3E}">
        <p14:creationId xmlns:p14="http://schemas.microsoft.com/office/powerpoint/2010/main" val="3835822577"/>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COVID-19: Make or break</a:t>
            </a:r>
            <a:endParaRPr lang="en-GB" sz="3600" dirty="0" smtClean="0">
              <a:solidFill>
                <a:schemeClr val="tx2"/>
              </a:solidFill>
            </a:endParaRPr>
          </a:p>
        </p:txBody>
      </p:sp>
      <p:pic>
        <p:nvPicPr>
          <p:cNvPr id="2" name="Picture 1"/>
          <p:cNvPicPr>
            <a:picLocks noChangeAspect="1"/>
          </p:cNvPicPr>
          <p:nvPr/>
        </p:nvPicPr>
        <p:blipFill rotWithShape="1">
          <a:blip r:embed="rId4"/>
          <a:srcRect t="11913" r="14535" b="17804"/>
          <a:stretch/>
        </p:blipFill>
        <p:spPr>
          <a:xfrm>
            <a:off x="425302" y="1360967"/>
            <a:ext cx="8322763" cy="3849986"/>
          </a:xfrm>
          <a:prstGeom prst="rect">
            <a:avLst/>
          </a:prstGeom>
        </p:spPr>
      </p:pic>
    </p:spTree>
    <p:custDataLst>
      <p:tags r:id="rId1"/>
    </p:custDataLst>
    <p:extLst>
      <p:ext uri="{BB962C8B-B14F-4D97-AF65-F5344CB8AC3E}">
        <p14:creationId xmlns:p14="http://schemas.microsoft.com/office/powerpoint/2010/main" val="2023164701"/>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COVID-19: Make or break</a:t>
            </a:r>
            <a:endParaRPr lang="en-GB" sz="3600" dirty="0" smtClean="0">
              <a:solidFill>
                <a:schemeClr val="tx2"/>
              </a:solidFill>
            </a:endParaRPr>
          </a:p>
        </p:txBody>
      </p:sp>
      <p:pic>
        <p:nvPicPr>
          <p:cNvPr id="3" name="Picture 2"/>
          <p:cNvPicPr>
            <a:picLocks noChangeAspect="1"/>
          </p:cNvPicPr>
          <p:nvPr/>
        </p:nvPicPr>
        <p:blipFill rotWithShape="1">
          <a:blip r:embed="rId4"/>
          <a:srcRect l="20233" t="11085" r="22442" b="29173"/>
          <a:stretch/>
        </p:blipFill>
        <p:spPr>
          <a:xfrm>
            <a:off x="402740" y="981075"/>
            <a:ext cx="8338520" cy="4888097"/>
          </a:xfrm>
          <a:prstGeom prst="rect">
            <a:avLst/>
          </a:prstGeom>
        </p:spPr>
      </p:pic>
      <p:sp>
        <p:nvSpPr>
          <p:cNvPr id="6" name="Freeform 5"/>
          <p:cNvSpPr/>
          <p:nvPr/>
        </p:nvSpPr>
        <p:spPr>
          <a:xfrm>
            <a:off x="469128" y="2146846"/>
            <a:ext cx="8134184" cy="1061346"/>
          </a:xfrm>
          <a:custGeom>
            <a:avLst/>
            <a:gdLst>
              <a:gd name="connsiteX0" fmla="*/ 2202535 w 7840009"/>
              <a:gd name="connsiteY0" fmla="*/ 954163 h 1061346"/>
              <a:gd name="connsiteX1" fmla="*/ 2043508 w 7840009"/>
              <a:gd name="connsiteY1" fmla="*/ 970065 h 1061346"/>
              <a:gd name="connsiteX2" fmla="*/ 1892434 w 7840009"/>
              <a:gd name="connsiteY2" fmla="*/ 985968 h 1061346"/>
              <a:gd name="connsiteX3" fmla="*/ 1415355 w 7840009"/>
              <a:gd name="connsiteY3" fmla="*/ 993919 h 1061346"/>
              <a:gd name="connsiteX4" fmla="*/ 1335842 w 7840009"/>
              <a:gd name="connsiteY4" fmla="*/ 1009822 h 1061346"/>
              <a:gd name="connsiteX5" fmla="*/ 1311988 w 7840009"/>
              <a:gd name="connsiteY5" fmla="*/ 1025724 h 1061346"/>
              <a:gd name="connsiteX6" fmla="*/ 1280183 w 7840009"/>
              <a:gd name="connsiteY6" fmla="*/ 1041627 h 1061346"/>
              <a:gd name="connsiteX7" fmla="*/ 1121157 w 7840009"/>
              <a:gd name="connsiteY7" fmla="*/ 1033676 h 1061346"/>
              <a:gd name="connsiteX8" fmla="*/ 1065498 w 7840009"/>
              <a:gd name="connsiteY8" fmla="*/ 1017773 h 1061346"/>
              <a:gd name="connsiteX9" fmla="*/ 842861 w 7840009"/>
              <a:gd name="connsiteY9" fmla="*/ 1025724 h 1061346"/>
              <a:gd name="connsiteX10" fmla="*/ 341929 w 7840009"/>
              <a:gd name="connsiteY10" fmla="*/ 1025724 h 1061346"/>
              <a:gd name="connsiteX11" fmla="*/ 310124 w 7840009"/>
              <a:gd name="connsiteY11" fmla="*/ 985968 h 1061346"/>
              <a:gd name="connsiteX12" fmla="*/ 286270 w 7840009"/>
              <a:gd name="connsiteY12" fmla="*/ 978017 h 1061346"/>
              <a:gd name="connsiteX13" fmla="*/ 254465 w 7840009"/>
              <a:gd name="connsiteY13" fmla="*/ 946211 h 1061346"/>
              <a:gd name="connsiteX14" fmla="*/ 222660 w 7840009"/>
              <a:gd name="connsiteY14" fmla="*/ 930309 h 1061346"/>
              <a:gd name="connsiteX15" fmla="*/ 206757 w 7840009"/>
              <a:gd name="connsiteY15" fmla="*/ 906455 h 1061346"/>
              <a:gd name="connsiteX16" fmla="*/ 182903 w 7840009"/>
              <a:gd name="connsiteY16" fmla="*/ 898504 h 1061346"/>
              <a:gd name="connsiteX17" fmla="*/ 111341 w 7840009"/>
              <a:gd name="connsiteY17" fmla="*/ 890552 h 1061346"/>
              <a:gd name="connsiteX18" fmla="*/ 87488 w 7840009"/>
              <a:gd name="connsiteY18" fmla="*/ 874650 h 1061346"/>
              <a:gd name="connsiteX19" fmla="*/ 63634 w 7840009"/>
              <a:gd name="connsiteY19" fmla="*/ 731526 h 1061346"/>
              <a:gd name="connsiteX20" fmla="*/ 47731 w 7840009"/>
              <a:gd name="connsiteY20" fmla="*/ 683818 h 1061346"/>
              <a:gd name="connsiteX21" fmla="*/ 15926 w 7840009"/>
              <a:gd name="connsiteY21" fmla="*/ 636111 h 1061346"/>
              <a:gd name="connsiteX22" fmla="*/ 23 w 7840009"/>
              <a:gd name="connsiteY22" fmla="*/ 588403 h 1061346"/>
              <a:gd name="connsiteX23" fmla="*/ 7975 w 7840009"/>
              <a:gd name="connsiteY23" fmla="*/ 365766 h 1061346"/>
              <a:gd name="connsiteX24" fmla="*/ 63634 w 7840009"/>
              <a:gd name="connsiteY24" fmla="*/ 310107 h 1061346"/>
              <a:gd name="connsiteX25" fmla="*/ 135195 w 7840009"/>
              <a:gd name="connsiteY25" fmla="*/ 294204 h 1061346"/>
              <a:gd name="connsiteX26" fmla="*/ 206757 w 7840009"/>
              <a:gd name="connsiteY26" fmla="*/ 278302 h 1061346"/>
              <a:gd name="connsiteX27" fmla="*/ 262416 w 7840009"/>
              <a:gd name="connsiteY27" fmla="*/ 246497 h 1061346"/>
              <a:gd name="connsiteX28" fmla="*/ 318075 w 7840009"/>
              <a:gd name="connsiteY28" fmla="*/ 238545 h 1061346"/>
              <a:gd name="connsiteX29" fmla="*/ 341929 w 7840009"/>
              <a:gd name="connsiteY29" fmla="*/ 222643 h 1061346"/>
              <a:gd name="connsiteX30" fmla="*/ 381686 w 7840009"/>
              <a:gd name="connsiteY30" fmla="*/ 214691 h 1061346"/>
              <a:gd name="connsiteX31" fmla="*/ 413491 w 7840009"/>
              <a:gd name="connsiteY31" fmla="*/ 206740 h 1061346"/>
              <a:gd name="connsiteX32" fmla="*/ 453248 w 7840009"/>
              <a:gd name="connsiteY32" fmla="*/ 198789 h 1061346"/>
              <a:gd name="connsiteX33" fmla="*/ 508907 w 7840009"/>
              <a:gd name="connsiteY33" fmla="*/ 182886 h 1061346"/>
              <a:gd name="connsiteX34" fmla="*/ 556615 w 7840009"/>
              <a:gd name="connsiteY34" fmla="*/ 174935 h 1061346"/>
              <a:gd name="connsiteX35" fmla="*/ 588420 w 7840009"/>
              <a:gd name="connsiteY35" fmla="*/ 151081 h 1061346"/>
              <a:gd name="connsiteX36" fmla="*/ 659981 w 7840009"/>
              <a:gd name="connsiteY36" fmla="*/ 135178 h 1061346"/>
              <a:gd name="connsiteX37" fmla="*/ 787202 w 7840009"/>
              <a:gd name="connsiteY37" fmla="*/ 111324 h 1061346"/>
              <a:gd name="connsiteX38" fmla="*/ 922375 w 7840009"/>
              <a:gd name="connsiteY38" fmla="*/ 87471 h 1061346"/>
              <a:gd name="connsiteX39" fmla="*/ 970082 w 7840009"/>
              <a:gd name="connsiteY39" fmla="*/ 71568 h 1061346"/>
              <a:gd name="connsiteX40" fmla="*/ 1041644 w 7840009"/>
              <a:gd name="connsiteY40" fmla="*/ 63617 h 1061346"/>
              <a:gd name="connsiteX41" fmla="*/ 1073449 w 7840009"/>
              <a:gd name="connsiteY41" fmla="*/ 55665 h 1061346"/>
              <a:gd name="connsiteX42" fmla="*/ 1097303 w 7840009"/>
              <a:gd name="connsiteY42" fmla="*/ 47714 h 1061346"/>
              <a:gd name="connsiteX43" fmla="*/ 1168865 w 7840009"/>
              <a:gd name="connsiteY43" fmla="*/ 39763 h 1061346"/>
              <a:gd name="connsiteX44" fmla="*/ 1216573 w 7840009"/>
              <a:gd name="connsiteY44" fmla="*/ 31811 h 1061346"/>
              <a:gd name="connsiteX45" fmla="*/ 1264281 w 7840009"/>
              <a:gd name="connsiteY45" fmla="*/ 7957 h 1061346"/>
              <a:gd name="connsiteX46" fmla="*/ 1391501 w 7840009"/>
              <a:gd name="connsiteY46" fmla="*/ 7957 h 1061346"/>
              <a:gd name="connsiteX47" fmla="*/ 1478966 w 7840009"/>
              <a:gd name="connsiteY47" fmla="*/ 23860 h 1061346"/>
              <a:gd name="connsiteX48" fmla="*/ 1590284 w 7840009"/>
              <a:gd name="connsiteY48" fmla="*/ 39763 h 1061346"/>
              <a:gd name="connsiteX49" fmla="*/ 1653895 w 7840009"/>
              <a:gd name="connsiteY49" fmla="*/ 55665 h 1061346"/>
              <a:gd name="connsiteX50" fmla="*/ 1677748 w 7840009"/>
              <a:gd name="connsiteY50" fmla="*/ 63617 h 1061346"/>
              <a:gd name="connsiteX51" fmla="*/ 1733408 w 7840009"/>
              <a:gd name="connsiteY51" fmla="*/ 79519 h 1061346"/>
              <a:gd name="connsiteX52" fmla="*/ 1868580 w 7840009"/>
              <a:gd name="connsiteY52" fmla="*/ 111324 h 1061346"/>
              <a:gd name="connsiteX53" fmla="*/ 1956044 w 7840009"/>
              <a:gd name="connsiteY53" fmla="*/ 135178 h 1061346"/>
              <a:gd name="connsiteX54" fmla="*/ 2003752 w 7840009"/>
              <a:gd name="connsiteY54" fmla="*/ 143130 h 1061346"/>
              <a:gd name="connsiteX55" fmla="*/ 2107119 w 7840009"/>
              <a:gd name="connsiteY55" fmla="*/ 174935 h 1061346"/>
              <a:gd name="connsiteX56" fmla="*/ 2162778 w 7840009"/>
              <a:gd name="connsiteY56" fmla="*/ 198789 h 1061346"/>
              <a:gd name="connsiteX57" fmla="*/ 2274096 w 7840009"/>
              <a:gd name="connsiteY57" fmla="*/ 214691 h 1061346"/>
              <a:gd name="connsiteX58" fmla="*/ 2544441 w 7840009"/>
              <a:gd name="connsiteY58" fmla="*/ 206740 h 1061346"/>
              <a:gd name="connsiteX59" fmla="*/ 2623954 w 7840009"/>
              <a:gd name="connsiteY59" fmla="*/ 182886 h 1061346"/>
              <a:gd name="connsiteX60" fmla="*/ 2671661 w 7840009"/>
              <a:gd name="connsiteY60" fmla="*/ 166984 h 1061346"/>
              <a:gd name="connsiteX61" fmla="*/ 2695515 w 7840009"/>
              <a:gd name="connsiteY61" fmla="*/ 159032 h 1061346"/>
              <a:gd name="connsiteX62" fmla="*/ 2886347 w 7840009"/>
              <a:gd name="connsiteY62" fmla="*/ 166984 h 1061346"/>
              <a:gd name="connsiteX63" fmla="*/ 3132837 w 7840009"/>
              <a:gd name="connsiteY63" fmla="*/ 174935 h 1061346"/>
              <a:gd name="connsiteX64" fmla="*/ 3307766 w 7840009"/>
              <a:gd name="connsiteY64" fmla="*/ 198789 h 1061346"/>
              <a:gd name="connsiteX65" fmla="*/ 3371376 w 7840009"/>
              <a:gd name="connsiteY65" fmla="*/ 206740 h 1061346"/>
              <a:gd name="connsiteX66" fmla="*/ 3506548 w 7840009"/>
              <a:gd name="connsiteY66" fmla="*/ 230594 h 1061346"/>
              <a:gd name="connsiteX67" fmla="*/ 3594013 w 7840009"/>
              <a:gd name="connsiteY67" fmla="*/ 238545 h 1061346"/>
              <a:gd name="connsiteX68" fmla="*/ 3912065 w 7840009"/>
              <a:gd name="connsiteY68" fmla="*/ 230594 h 1061346"/>
              <a:gd name="connsiteX69" fmla="*/ 3943870 w 7840009"/>
              <a:gd name="connsiteY69" fmla="*/ 222643 h 1061346"/>
              <a:gd name="connsiteX70" fmla="*/ 3991578 w 7840009"/>
              <a:gd name="connsiteY70" fmla="*/ 214691 h 1061346"/>
              <a:gd name="connsiteX71" fmla="*/ 4063140 w 7840009"/>
              <a:gd name="connsiteY71" fmla="*/ 198789 h 1061346"/>
              <a:gd name="connsiteX72" fmla="*/ 4086994 w 7840009"/>
              <a:gd name="connsiteY72" fmla="*/ 190837 h 1061346"/>
              <a:gd name="connsiteX73" fmla="*/ 4444802 w 7840009"/>
              <a:gd name="connsiteY73" fmla="*/ 190837 h 1061346"/>
              <a:gd name="connsiteX74" fmla="*/ 4874173 w 7840009"/>
              <a:gd name="connsiteY74" fmla="*/ 182886 h 1061346"/>
              <a:gd name="connsiteX75" fmla="*/ 4937783 w 7840009"/>
              <a:gd name="connsiteY75" fmla="*/ 190837 h 1061346"/>
              <a:gd name="connsiteX76" fmla="*/ 5343300 w 7840009"/>
              <a:gd name="connsiteY76" fmla="*/ 166984 h 1061346"/>
              <a:gd name="connsiteX77" fmla="*/ 5470521 w 7840009"/>
              <a:gd name="connsiteY77" fmla="*/ 151081 h 1061346"/>
              <a:gd name="connsiteX78" fmla="*/ 5581839 w 7840009"/>
              <a:gd name="connsiteY78" fmla="*/ 135178 h 1061346"/>
              <a:gd name="connsiteX79" fmla="*/ 5836281 w 7840009"/>
              <a:gd name="connsiteY79" fmla="*/ 119276 h 1061346"/>
              <a:gd name="connsiteX80" fmla="*/ 5971453 w 7840009"/>
              <a:gd name="connsiteY80" fmla="*/ 95422 h 1061346"/>
              <a:gd name="connsiteX81" fmla="*/ 6734778 w 7840009"/>
              <a:gd name="connsiteY81" fmla="*/ 79519 h 1061346"/>
              <a:gd name="connsiteX82" fmla="*/ 6909707 w 7840009"/>
              <a:gd name="connsiteY82" fmla="*/ 95422 h 1061346"/>
              <a:gd name="connsiteX83" fmla="*/ 7243661 w 7840009"/>
              <a:gd name="connsiteY83" fmla="*/ 87471 h 1061346"/>
              <a:gd name="connsiteX84" fmla="*/ 7362931 w 7840009"/>
              <a:gd name="connsiteY84" fmla="*/ 63617 h 1061346"/>
              <a:gd name="connsiteX85" fmla="*/ 7434493 w 7840009"/>
              <a:gd name="connsiteY85" fmla="*/ 55665 h 1061346"/>
              <a:gd name="connsiteX86" fmla="*/ 7561714 w 7840009"/>
              <a:gd name="connsiteY86" fmla="*/ 23860 h 1061346"/>
              <a:gd name="connsiteX87" fmla="*/ 7736642 w 7840009"/>
              <a:gd name="connsiteY87" fmla="*/ 31811 h 1061346"/>
              <a:gd name="connsiteX88" fmla="*/ 7784350 w 7840009"/>
              <a:gd name="connsiteY88" fmla="*/ 79519 h 1061346"/>
              <a:gd name="connsiteX89" fmla="*/ 7800253 w 7840009"/>
              <a:gd name="connsiteY89" fmla="*/ 143130 h 1061346"/>
              <a:gd name="connsiteX90" fmla="*/ 7808204 w 7840009"/>
              <a:gd name="connsiteY90" fmla="*/ 238545 h 1061346"/>
              <a:gd name="connsiteX91" fmla="*/ 7824107 w 7840009"/>
              <a:gd name="connsiteY91" fmla="*/ 270351 h 1061346"/>
              <a:gd name="connsiteX92" fmla="*/ 7840009 w 7840009"/>
              <a:gd name="connsiteY92" fmla="*/ 318058 h 1061346"/>
              <a:gd name="connsiteX93" fmla="*/ 7832058 w 7840009"/>
              <a:gd name="connsiteY93" fmla="*/ 445279 h 1061346"/>
              <a:gd name="connsiteX94" fmla="*/ 7816155 w 7840009"/>
              <a:gd name="connsiteY94" fmla="*/ 477084 h 1061346"/>
              <a:gd name="connsiteX95" fmla="*/ 7784350 w 7840009"/>
              <a:gd name="connsiteY95" fmla="*/ 556597 h 1061346"/>
              <a:gd name="connsiteX96" fmla="*/ 7776399 w 7840009"/>
              <a:gd name="connsiteY96" fmla="*/ 588403 h 1061346"/>
              <a:gd name="connsiteX97" fmla="*/ 7736642 w 7840009"/>
              <a:gd name="connsiteY97" fmla="*/ 636111 h 1061346"/>
              <a:gd name="connsiteX98" fmla="*/ 7720740 w 7840009"/>
              <a:gd name="connsiteY98" fmla="*/ 667916 h 1061346"/>
              <a:gd name="connsiteX99" fmla="*/ 7688935 w 7840009"/>
              <a:gd name="connsiteY99" fmla="*/ 731526 h 1061346"/>
              <a:gd name="connsiteX100" fmla="*/ 7665081 w 7840009"/>
              <a:gd name="connsiteY100" fmla="*/ 755380 h 1061346"/>
              <a:gd name="connsiteX101" fmla="*/ 7625324 w 7840009"/>
              <a:gd name="connsiteY101" fmla="*/ 803088 h 1061346"/>
              <a:gd name="connsiteX102" fmla="*/ 7569665 w 7840009"/>
              <a:gd name="connsiteY102" fmla="*/ 834893 h 1061346"/>
              <a:gd name="connsiteX103" fmla="*/ 7466298 w 7840009"/>
              <a:gd name="connsiteY103" fmla="*/ 882601 h 1061346"/>
              <a:gd name="connsiteX104" fmla="*/ 7442444 w 7840009"/>
              <a:gd name="connsiteY104" fmla="*/ 890552 h 1061346"/>
              <a:gd name="connsiteX105" fmla="*/ 7378834 w 7840009"/>
              <a:gd name="connsiteY105" fmla="*/ 914406 h 1061346"/>
              <a:gd name="connsiteX106" fmla="*/ 6989220 w 7840009"/>
              <a:gd name="connsiteY106" fmla="*/ 890552 h 1061346"/>
              <a:gd name="connsiteX107" fmla="*/ 6949463 w 7840009"/>
              <a:gd name="connsiteY107" fmla="*/ 882601 h 1061346"/>
              <a:gd name="connsiteX108" fmla="*/ 6901755 w 7840009"/>
              <a:gd name="connsiteY108" fmla="*/ 858747 h 1061346"/>
              <a:gd name="connsiteX109" fmla="*/ 6822242 w 7840009"/>
              <a:gd name="connsiteY109" fmla="*/ 834893 h 1061346"/>
              <a:gd name="connsiteX110" fmla="*/ 6790437 w 7840009"/>
              <a:gd name="connsiteY110" fmla="*/ 842844 h 1061346"/>
              <a:gd name="connsiteX111" fmla="*/ 6718875 w 7840009"/>
              <a:gd name="connsiteY111" fmla="*/ 866698 h 1061346"/>
              <a:gd name="connsiteX112" fmla="*/ 6655265 w 7840009"/>
              <a:gd name="connsiteY112" fmla="*/ 874650 h 1061346"/>
              <a:gd name="connsiteX113" fmla="*/ 6575752 w 7840009"/>
              <a:gd name="connsiteY113" fmla="*/ 890552 h 1061346"/>
              <a:gd name="connsiteX114" fmla="*/ 6424677 w 7840009"/>
              <a:gd name="connsiteY114" fmla="*/ 914406 h 1061346"/>
              <a:gd name="connsiteX115" fmla="*/ 6289505 w 7840009"/>
              <a:gd name="connsiteY115" fmla="*/ 938260 h 1061346"/>
              <a:gd name="connsiteX116" fmla="*/ 6130479 w 7840009"/>
              <a:gd name="connsiteY116" fmla="*/ 946211 h 1061346"/>
              <a:gd name="connsiteX117" fmla="*/ 6011209 w 7840009"/>
              <a:gd name="connsiteY117" fmla="*/ 962114 h 1061346"/>
              <a:gd name="connsiteX118" fmla="*/ 5748816 w 7840009"/>
              <a:gd name="connsiteY118" fmla="*/ 970065 h 1061346"/>
              <a:gd name="connsiteX119" fmla="*/ 5438715 w 7840009"/>
              <a:gd name="connsiteY119" fmla="*/ 946211 h 1061346"/>
              <a:gd name="connsiteX120" fmla="*/ 5383056 w 7840009"/>
              <a:gd name="connsiteY120" fmla="*/ 922357 h 1061346"/>
              <a:gd name="connsiteX121" fmla="*/ 5335348 w 7840009"/>
              <a:gd name="connsiteY121" fmla="*/ 914406 h 1061346"/>
              <a:gd name="connsiteX122" fmla="*/ 5216079 w 7840009"/>
              <a:gd name="connsiteY122" fmla="*/ 898504 h 1061346"/>
              <a:gd name="connsiteX123" fmla="*/ 5144517 w 7840009"/>
              <a:gd name="connsiteY123" fmla="*/ 882601 h 1061346"/>
              <a:gd name="connsiteX124" fmla="*/ 5025248 w 7840009"/>
              <a:gd name="connsiteY124" fmla="*/ 866698 h 1061346"/>
              <a:gd name="connsiteX125" fmla="*/ 4937783 w 7840009"/>
              <a:gd name="connsiteY125" fmla="*/ 850796 h 1061346"/>
              <a:gd name="connsiteX126" fmla="*/ 4898027 w 7840009"/>
              <a:gd name="connsiteY126" fmla="*/ 842844 h 1061346"/>
              <a:gd name="connsiteX127" fmla="*/ 4834416 w 7840009"/>
              <a:gd name="connsiteY127" fmla="*/ 834893 h 1061346"/>
              <a:gd name="connsiteX128" fmla="*/ 4810562 w 7840009"/>
              <a:gd name="connsiteY128" fmla="*/ 826942 h 1061346"/>
              <a:gd name="connsiteX129" fmla="*/ 4746952 w 7840009"/>
              <a:gd name="connsiteY129" fmla="*/ 850796 h 1061346"/>
              <a:gd name="connsiteX130" fmla="*/ 4699244 w 7840009"/>
              <a:gd name="connsiteY130" fmla="*/ 874650 h 1061346"/>
              <a:gd name="connsiteX131" fmla="*/ 4556121 w 7840009"/>
              <a:gd name="connsiteY131" fmla="*/ 930309 h 1061346"/>
              <a:gd name="connsiteX132" fmla="*/ 4198312 w 7840009"/>
              <a:gd name="connsiteY132" fmla="*/ 978017 h 1061346"/>
              <a:gd name="connsiteX133" fmla="*/ 3935919 w 7840009"/>
              <a:gd name="connsiteY133" fmla="*/ 962114 h 1061346"/>
              <a:gd name="connsiteX134" fmla="*/ 3776893 w 7840009"/>
              <a:gd name="connsiteY134" fmla="*/ 906455 h 1061346"/>
              <a:gd name="connsiteX135" fmla="*/ 3729185 w 7840009"/>
              <a:gd name="connsiteY135" fmla="*/ 898504 h 1061346"/>
              <a:gd name="connsiteX136" fmla="*/ 3514500 w 7840009"/>
              <a:gd name="connsiteY136" fmla="*/ 890552 h 1061346"/>
              <a:gd name="connsiteX137" fmla="*/ 3411133 w 7840009"/>
              <a:gd name="connsiteY137" fmla="*/ 882601 h 1061346"/>
              <a:gd name="connsiteX138" fmla="*/ 3108983 w 7840009"/>
              <a:gd name="connsiteY138" fmla="*/ 898504 h 1061346"/>
              <a:gd name="connsiteX139" fmla="*/ 3085129 w 7840009"/>
              <a:gd name="connsiteY139" fmla="*/ 906455 h 1061346"/>
              <a:gd name="connsiteX140" fmla="*/ 2886347 w 7840009"/>
              <a:gd name="connsiteY140" fmla="*/ 890552 h 1061346"/>
              <a:gd name="connsiteX141" fmla="*/ 2838639 w 7840009"/>
              <a:gd name="connsiteY141" fmla="*/ 866698 h 1061346"/>
              <a:gd name="connsiteX142" fmla="*/ 2767077 w 7840009"/>
              <a:gd name="connsiteY142" fmla="*/ 826942 h 1061346"/>
              <a:gd name="connsiteX143" fmla="*/ 2727321 w 7840009"/>
              <a:gd name="connsiteY143" fmla="*/ 811039 h 1061346"/>
              <a:gd name="connsiteX144" fmla="*/ 2600100 w 7840009"/>
              <a:gd name="connsiteY144" fmla="*/ 826942 h 1061346"/>
              <a:gd name="connsiteX145" fmla="*/ 2576246 w 7840009"/>
              <a:gd name="connsiteY145" fmla="*/ 834893 h 1061346"/>
              <a:gd name="connsiteX146" fmla="*/ 2552392 w 7840009"/>
              <a:gd name="connsiteY146" fmla="*/ 850796 h 1061346"/>
              <a:gd name="connsiteX147" fmla="*/ 2456976 w 7840009"/>
              <a:gd name="connsiteY147" fmla="*/ 866698 h 1061346"/>
              <a:gd name="connsiteX148" fmla="*/ 2401317 w 7840009"/>
              <a:gd name="connsiteY148" fmla="*/ 874650 h 1061346"/>
              <a:gd name="connsiteX149" fmla="*/ 2337707 w 7840009"/>
              <a:gd name="connsiteY149" fmla="*/ 898504 h 1061346"/>
              <a:gd name="connsiteX150" fmla="*/ 2274096 w 7840009"/>
              <a:gd name="connsiteY150" fmla="*/ 922357 h 1061346"/>
              <a:gd name="connsiteX151" fmla="*/ 2210486 w 7840009"/>
              <a:gd name="connsiteY151" fmla="*/ 938260 h 1061346"/>
              <a:gd name="connsiteX152" fmla="*/ 2186632 w 7840009"/>
              <a:gd name="connsiteY152" fmla="*/ 946211 h 1061346"/>
              <a:gd name="connsiteX153" fmla="*/ 2162778 w 7840009"/>
              <a:gd name="connsiteY153" fmla="*/ 970065 h 1061346"/>
              <a:gd name="connsiteX154" fmla="*/ 2123021 w 7840009"/>
              <a:gd name="connsiteY154" fmla="*/ 993919 h 1061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7840009" h="1061346">
                <a:moveTo>
                  <a:pt x="2202535" y="954163"/>
                </a:moveTo>
                <a:cubicBezTo>
                  <a:pt x="2141206" y="959738"/>
                  <a:pt x="2103143" y="962610"/>
                  <a:pt x="2043508" y="970065"/>
                </a:cubicBezTo>
                <a:cubicBezTo>
                  <a:pt x="1978502" y="978191"/>
                  <a:pt x="1968640" y="983851"/>
                  <a:pt x="1892434" y="985968"/>
                </a:cubicBezTo>
                <a:cubicBezTo>
                  <a:pt x="1733447" y="990384"/>
                  <a:pt x="1574381" y="991269"/>
                  <a:pt x="1415355" y="993919"/>
                </a:cubicBezTo>
                <a:cubicBezTo>
                  <a:pt x="1404597" y="995712"/>
                  <a:pt x="1350935" y="1003354"/>
                  <a:pt x="1335842" y="1009822"/>
                </a:cubicBezTo>
                <a:cubicBezTo>
                  <a:pt x="1327058" y="1013586"/>
                  <a:pt x="1320285" y="1020983"/>
                  <a:pt x="1311988" y="1025724"/>
                </a:cubicBezTo>
                <a:cubicBezTo>
                  <a:pt x="1301697" y="1031605"/>
                  <a:pt x="1290785" y="1036326"/>
                  <a:pt x="1280183" y="1041627"/>
                </a:cubicBezTo>
                <a:cubicBezTo>
                  <a:pt x="1227174" y="1038977"/>
                  <a:pt x="1173907" y="1039537"/>
                  <a:pt x="1121157" y="1033676"/>
                </a:cubicBezTo>
                <a:cubicBezTo>
                  <a:pt x="1101980" y="1031545"/>
                  <a:pt x="1084786" y="1018324"/>
                  <a:pt x="1065498" y="1017773"/>
                </a:cubicBezTo>
                <a:lnTo>
                  <a:pt x="842861" y="1025724"/>
                </a:lnTo>
                <a:cubicBezTo>
                  <a:pt x="672740" y="1082438"/>
                  <a:pt x="739779" y="1063022"/>
                  <a:pt x="341929" y="1025724"/>
                </a:cubicBezTo>
                <a:cubicBezTo>
                  <a:pt x="325032" y="1024140"/>
                  <a:pt x="323009" y="997012"/>
                  <a:pt x="310124" y="985968"/>
                </a:cubicBezTo>
                <a:cubicBezTo>
                  <a:pt x="303760" y="980514"/>
                  <a:pt x="294221" y="980667"/>
                  <a:pt x="286270" y="978017"/>
                </a:cubicBezTo>
                <a:cubicBezTo>
                  <a:pt x="275668" y="967415"/>
                  <a:pt x="266460" y="955207"/>
                  <a:pt x="254465" y="946211"/>
                </a:cubicBezTo>
                <a:cubicBezTo>
                  <a:pt x="244983" y="939099"/>
                  <a:pt x="231766" y="937897"/>
                  <a:pt x="222660" y="930309"/>
                </a:cubicBezTo>
                <a:cubicBezTo>
                  <a:pt x="215319" y="924191"/>
                  <a:pt x="214219" y="912425"/>
                  <a:pt x="206757" y="906455"/>
                </a:cubicBezTo>
                <a:cubicBezTo>
                  <a:pt x="200212" y="901219"/>
                  <a:pt x="191170" y="899882"/>
                  <a:pt x="182903" y="898504"/>
                </a:cubicBezTo>
                <a:cubicBezTo>
                  <a:pt x="159229" y="894558"/>
                  <a:pt x="135195" y="893203"/>
                  <a:pt x="111341" y="890552"/>
                </a:cubicBezTo>
                <a:cubicBezTo>
                  <a:pt x="103390" y="885251"/>
                  <a:pt x="94245" y="881407"/>
                  <a:pt x="87488" y="874650"/>
                </a:cubicBezTo>
                <a:cubicBezTo>
                  <a:pt x="49904" y="837066"/>
                  <a:pt x="70466" y="779351"/>
                  <a:pt x="63634" y="731526"/>
                </a:cubicBezTo>
                <a:cubicBezTo>
                  <a:pt x="61263" y="714932"/>
                  <a:pt x="57029" y="697766"/>
                  <a:pt x="47731" y="683818"/>
                </a:cubicBezTo>
                <a:lnTo>
                  <a:pt x="15926" y="636111"/>
                </a:lnTo>
                <a:cubicBezTo>
                  <a:pt x="10625" y="620208"/>
                  <a:pt x="-575" y="605155"/>
                  <a:pt x="23" y="588403"/>
                </a:cubicBezTo>
                <a:cubicBezTo>
                  <a:pt x="2674" y="514191"/>
                  <a:pt x="-2829" y="439235"/>
                  <a:pt x="7975" y="365766"/>
                </a:cubicBezTo>
                <a:cubicBezTo>
                  <a:pt x="14071" y="324317"/>
                  <a:pt x="34961" y="318299"/>
                  <a:pt x="63634" y="310107"/>
                </a:cubicBezTo>
                <a:cubicBezTo>
                  <a:pt x="120766" y="293784"/>
                  <a:pt x="69616" y="310599"/>
                  <a:pt x="135195" y="294204"/>
                </a:cubicBezTo>
                <a:cubicBezTo>
                  <a:pt x="213475" y="274633"/>
                  <a:pt x="75510" y="300176"/>
                  <a:pt x="206757" y="278302"/>
                </a:cubicBezTo>
                <a:cubicBezTo>
                  <a:pt x="221706" y="268336"/>
                  <a:pt x="245341" y="251154"/>
                  <a:pt x="262416" y="246497"/>
                </a:cubicBezTo>
                <a:cubicBezTo>
                  <a:pt x="280497" y="241566"/>
                  <a:pt x="299522" y="241196"/>
                  <a:pt x="318075" y="238545"/>
                </a:cubicBezTo>
                <a:cubicBezTo>
                  <a:pt x="326026" y="233244"/>
                  <a:pt x="332981" y="225998"/>
                  <a:pt x="341929" y="222643"/>
                </a:cubicBezTo>
                <a:cubicBezTo>
                  <a:pt x="354583" y="217898"/>
                  <a:pt x="368493" y="217623"/>
                  <a:pt x="381686" y="214691"/>
                </a:cubicBezTo>
                <a:cubicBezTo>
                  <a:pt x="392354" y="212320"/>
                  <a:pt x="402823" y="209111"/>
                  <a:pt x="413491" y="206740"/>
                </a:cubicBezTo>
                <a:cubicBezTo>
                  <a:pt x="426684" y="203808"/>
                  <a:pt x="440137" y="202067"/>
                  <a:pt x="453248" y="198789"/>
                </a:cubicBezTo>
                <a:cubicBezTo>
                  <a:pt x="513891" y="183628"/>
                  <a:pt x="434518" y="197763"/>
                  <a:pt x="508907" y="182886"/>
                </a:cubicBezTo>
                <a:cubicBezTo>
                  <a:pt x="524716" y="179724"/>
                  <a:pt x="540712" y="177585"/>
                  <a:pt x="556615" y="174935"/>
                </a:cubicBezTo>
                <a:cubicBezTo>
                  <a:pt x="567217" y="166984"/>
                  <a:pt x="576567" y="157008"/>
                  <a:pt x="588420" y="151081"/>
                </a:cubicBezTo>
                <a:cubicBezTo>
                  <a:pt x="596288" y="147147"/>
                  <a:pt x="655326" y="136252"/>
                  <a:pt x="659981" y="135178"/>
                </a:cubicBezTo>
                <a:cubicBezTo>
                  <a:pt x="759649" y="112178"/>
                  <a:pt x="686920" y="123860"/>
                  <a:pt x="787202" y="111324"/>
                </a:cubicBezTo>
                <a:cubicBezTo>
                  <a:pt x="932190" y="69900"/>
                  <a:pt x="735701" y="122472"/>
                  <a:pt x="922375" y="87471"/>
                </a:cubicBezTo>
                <a:cubicBezTo>
                  <a:pt x="938850" y="84382"/>
                  <a:pt x="953645" y="74855"/>
                  <a:pt x="970082" y="71568"/>
                </a:cubicBezTo>
                <a:cubicBezTo>
                  <a:pt x="993617" y="66861"/>
                  <a:pt x="1017790" y="66267"/>
                  <a:pt x="1041644" y="63617"/>
                </a:cubicBezTo>
                <a:cubicBezTo>
                  <a:pt x="1052246" y="60966"/>
                  <a:pt x="1062941" y="58667"/>
                  <a:pt x="1073449" y="55665"/>
                </a:cubicBezTo>
                <a:cubicBezTo>
                  <a:pt x="1081508" y="53362"/>
                  <a:pt x="1089036" y="49092"/>
                  <a:pt x="1097303" y="47714"/>
                </a:cubicBezTo>
                <a:cubicBezTo>
                  <a:pt x="1120977" y="43768"/>
                  <a:pt x="1145075" y="42935"/>
                  <a:pt x="1168865" y="39763"/>
                </a:cubicBezTo>
                <a:cubicBezTo>
                  <a:pt x="1184846" y="37632"/>
                  <a:pt x="1200670" y="34462"/>
                  <a:pt x="1216573" y="31811"/>
                </a:cubicBezTo>
                <a:cubicBezTo>
                  <a:pt x="1232476" y="23860"/>
                  <a:pt x="1247414" y="13579"/>
                  <a:pt x="1264281" y="7957"/>
                </a:cubicBezTo>
                <a:cubicBezTo>
                  <a:pt x="1309807" y="-7218"/>
                  <a:pt x="1342960" y="3103"/>
                  <a:pt x="1391501" y="7957"/>
                </a:cubicBezTo>
                <a:cubicBezTo>
                  <a:pt x="1445918" y="21562"/>
                  <a:pt x="1404893" y="12465"/>
                  <a:pt x="1478966" y="23860"/>
                </a:cubicBezTo>
                <a:cubicBezTo>
                  <a:pt x="1578339" y="39148"/>
                  <a:pt x="1470135" y="24743"/>
                  <a:pt x="1590284" y="39763"/>
                </a:cubicBezTo>
                <a:cubicBezTo>
                  <a:pt x="1644822" y="57942"/>
                  <a:pt x="1577116" y="36470"/>
                  <a:pt x="1653895" y="55665"/>
                </a:cubicBezTo>
                <a:cubicBezTo>
                  <a:pt x="1662026" y="57698"/>
                  <a:pt x="1669720" y="61209"/>
                  <a:pt x="1677748" y="63617"/>
                </a:cubicBezTo>
                <a:cubicBezTo>
                  <a:pt x="1696230" y="69162"/>
                  <a:pt x="1715236" y="73029"/>
                  <a:pt x="1733408" y="79519"/>
                </a:cubicBezTo>
                <a:cubicBezTo>
                  <a:pt x="1835815" y="116092"/>
                  <a:pt x="1739601" y="98427"/>
                  <a:pt x="1868580" y="111324"/>
                </a:cubicBezTo>
                <a:cubicBezTo>
                  <a:pt x="1899417" y="121604"/>
                  <a:pt x="1920161" y="129197"/>
                  <a:pt x="1956044" y="135178"/>
                </a:cubicBezTo>
                <a:lnTo>
                  <a:pt x="2003752" y="143130"/>
                </a:lnTo>
                <a:cubicBezTo>
                  <a:pt x="2162012" y="210956"/>
                  <a:pt x="1969388" y="133617"/>
                  <a:pt x="2107119" y="174935"/>
                </a:cubicBezTo>
                <a:cubicBezTo>
                  <a:pt x="2147010" y="186902"/>
                  <a:pt x="2127262" y="192522"/>
                  <a:pt x="2162778" y="198789"/>
                </a:cubicBezTo>
                <a:cubicBezTo>
                  <a:pt x="2199690" y="205303"/>
                  <a:pt x="2274096" y="214691"/>
                  <a:pt x="2274096" y="214691"/>
                </a:cubicBezTo>
                <a:lnTo>
                  <a:pt x="2544441" y="206740"/>
                </a:lnTo>
                <a:cubicBezTo>
                  <a:pt x="2637530" y="202199"/>
                  <a:pt x="2570245" y="206757"/>
                  <a:pt x="2623954" y="182886"/>
                </a:cubicBezTo>
                <a:cubicBezTo>
                  <a:pt x="2639272" y="176078"/>
                  <a:pt x="2655759" y="172285"/>
                  <a:pt x="2671661" y="166984"/>
                </a:cubicBezTo>
                <a:lnTo>
                  <a:pt x="2695515" y="159032"/>
                </a:lnTo>
                <a:lnTo>
                  <a:pt x="2886347" y="166984"/>
                </a:lnTo>
                <a:cubicBezTo>
                  <a:pt x="2968499" y="169971"/>
                  <a:pt x="3050864" y="168748"/>
                  <a:pt x="3132837" y="174935"/>
                </a:cubicBezTo>
                <a:cubicBezTo>
                  <a:pt x="3191519" y="179364"/>
                  <a:pt x="3249371" y="191490"/>
                  <a:pt x="3307766" y="198789"/>
                </a:cubicBezTo>
                <a:cubicBezTo>
                  <a:pt x="3328969" y="201439"/>
                  <a:pt x="3350256" y="203491"/>
                  <a:pt x="3371376" y="206740"/>
                </a:cubicBezTo>
                <a:cubicBezTo>
                  <a:pt x="3440216" y="217330"/>
                  <a:pt x="3403850" y="221258"/>
                  <a:pt x="3506548" y="230594"/>
                </a:cubicBezTo>
                <a:lnTo>
                  <a:pt x="3594013" y="238545"/>
                </a:lnTo>
                <a:cubicBezTo>
                  <a:pt x="3700030" y="235895"/>
                  <a:pt x="3806124" y="235409"/>
                  <a:pt x="3912065" y="230594"/>
                </a:cubicBezTo>
                <a:cubicBezTo>
                  <a:pt x="3922982" y="230098"/>
                  <a:pt x="3933154" y="224786"/>
                  <a:pt x="3943870" y="222643"/>
                </a:cubicBezTo>
                <a:cubicBezTo>
                  <a:pt x="3959679" y="219481"/>
                  <a:pt x="3975840" y="218188"/>
                  <a:pt x="3991578" y="214691"/>
                </a:cubicBezTo>
                <a:cubicBezTo>
                  <a:pt x="4108995" y="188598"/>
                  <a:pt x="3856613" y="233209"/>
                  <a:pt x="4063140" y="198789"/>
                </a:cubicBezTo>
                <a:cubicBezTo>
                  <a:pt x="4071091" y="196138"/>
                  <a:pt x="4078710" y="192111"/>
                  <a:pt x="4086994" y="190837"/>
                </a:cubicBezTo>
                <a:cubicBezTo>
                  <a:pt x="4208115" y="172203"/>
                  <a:pt x="4316643" y="187175"/>
                  <a:pt x="4444802" y="190837"/>
                </a:cubicBezTo>
                <a:lnTo>
                  <a:pt x="4874173" y="182886"/>
                </a:lnTo>
                <a:cubicBezTo>
                  <a:pt x="4895541" y="182886"/>
                  <a:pt x="4916427" y="191561"/>
                  <a:pt x="4937783" y="190837"/>
                </a:cubicBezTo>
                <a:cubicBezTo>
                  <a:pt x="5073111" y="186250"/>
                  <a:pt x="5208128" y="174935"/>
                  <a:pt x="5343300" y="166984"/>
                </a:cubicBezTo>
                <a:cubicBezTo>
                  <a:pt x="5385707" y="161683"/>
                  <a:pt x="5428614" y="159462"/>
                  <a:pt x="5470521" y="151081"/>
                </a:cubicBezTo>
                <a:cubicBezTo>
                  <a:pt x="5517855" y="141614"/>
                  <a:pt x="5525183" y="138955"/>
                  <a:pt x="5581839" y="135178"/>
                </a:cubicBezTo>
                <a:cubicBezTo>
                  <a:pt x="5641580" y="131195"/>
                  <a:pt x="5765026" y="129455"/>
                  <a:pt x="5836281" y="119276"/>
                </a:cubicBezTo>
                <a:cubicBezTo>
                  <a:pt x="5881575" y="112806"/>
                  <a:pt x="5925744" y="97445"/>
                  <a:pt x="5971453" y="95422"/>
                </a:cubicBezTo>
                <a:cubicBezTo>
                  <a:pt x="6225701" y="84172"/>
                  <a:pt x="6480336" y="84820"/>
                  <a:pt x="6734778" y="79519"/>
                </a:cubicBezTo>
                <a:cubicBezTo>
                  <a:pt x="6799601" y="88780"/>
                  <a:pt x="6836115" y="95422"/>
                  <a:pt x="6909707" y="95422"/>
                </a:cubicBezTo>
                <a:cubicBezTo>
                  <a:pt x="7021057" y="95422"/>
                  <a:pt x="7132343" y="90121"/>
                  <a:pt x="7243661" y="87471"/>
                </a:cubicBezTo>
                <a:cubicBezTo>
                  <a:pt x="7283418" y="79520"/>
                  <a:pt x="7322939" y="70283"/>
                  <a:pt x="7362931" y="63617"/>
                </a:cubicBezTo>
                <a:cubicBezTo>
                  <a:pt x="7386605" y="59671"/>
                  <a:pt x="7410958" y="60372"/>
                  <a:pt x="7434493" y="55665"/>
                </a:cubicBezTo>
                <a:cubicBezTo>
                  <a:pt x="7477356" y="47092"/>
                  <a:pt x="7519307" y="34462"/>
                  <a:pt x="7561714" y="23860"/>
                </a:cubicBezTo>
                <a:lnTo>
                  <a:pt x="7736642" y="31811"/>
                </a:lnTo>
                <a:cubicBezTo>
                  <a:pt x="7758460" y="37266"/>
                  <a:pt x="7784350" y="79519"/>
                  <a:pt x="7784350" y="79519"/>
                </a:cubicBezTo>
                <a:cubicBezTo>
                  <a:pt x="7792787" y="104832"/>
                  <a:pt x="7796764" y="113476"/>
                  <a:pt x="7800253" y="143130"/>
                </a:cubicBezTo>
                <a:cubicBezTo>
                  <a:pt x="7803982" y="174827"/>
                  <a:pt x="7802322" y="207176"/>
                  <a:pt x="7808204" y="238545"/>
                </a:cubicBezTo>
                <a:cubicBezTo>
                  <a:pt x="7810388" y="250195"/>
                  <a:pt x="7819705" y="259345"/>
                  <a:pt x="7824107" y="270351"/>
                </a:cubicBezTo>
                <a:cubicBezTo>
                  <a:pt x="7830332" y="285915"/>
                  <a:pt x="7840009" y="318058"/>
                  <a:pt x="7840009" y="318058"/>
                </a:cubicBezTo>
                <a:cubicBezTo>
                  <a:pt x="7837359" y="360465"/>
                  <a:pt x="7838361" y="403259"/>
                  <a:pt x="7832058" y="445279"/>
                </a:cubicBezTo>
                <a:cubicBezTo>
                  <a:pt x="7830300" y="457001"/>
                  <a:pt x="7820557" y="466079"/>
                  <a:pt x="7816155" y="477084"/>
                </a:cubicBezTo>
                <a:cubicBezTo>
                  <a:pt x="7776853" y="575338"/>
                  <a:pt x="7821645" y="482009"/>
                  <a:pt x="7784350" y="556597"/>
                </a:cubicBezTo>
                <a:cubicBezTo>
                  <a:pt x="7781700" y="567199"/>
                  <a:pt x="7780704" y="578358"/>
                  <a:pt x="7776399" y="588403"/>
                </a:cubicBezTo>
                <a:cubicBezTo>
                  <a:pt x="7768097" y="607775"/>
                  <a:pt x="7750970" y="621783"/>
                  <a:pt x="7736642" y="636111"/>
                </a:cubicBezTo>
                <a:cubicBezTo>
                  <a:pt x="7731341" y="646713"/>
                  <a:pt x="7725409" y="657021"/>
                  <a:pt x="7720740" y="667916"/>
                </a:cubicBezTo>
                <a:cubicBezTo>
                  <a:pt x="7704436" y="705958"/>
                  <a:pt x="7723488" y="685455"/>
                  <a:pt x="7688935" y="731526"/>
                </a:cubicBezTo>
                <a:cubicBezTo>
                  <a:pt x="7682188" y="740522"/>
                  <a:pt x="7672552" y="746975"/>
                  <a:pt x="7665081" y="755380"/>
                </a:cubicBezTo>
                <a:cubicBezTo>
                  <a:pt x="7651328" y="770852"/>
                  <a:pt x="7641227" y="789836"/>
                  <a:pt x="7625324" y="803088"/>
                </a:cubicBezTo>
                <a:cubicBezTo>
                  <a:pt x="7608908" y="816768"/>
                  <a:pt x="7588777" y="825337"/>
                  <a:pt x="7569665" y="834893"/>
                </a:cubicBezTo>
                <a:cubicBezTo>
                  <a:pt x="7535723" y="851864"/>
                  <a:pt x="7501065" y="867391"/>
                  <a:pt x="7466298" y="882601"/>
                </a:cubicBezTo>
                <a:cubicBezTo>
                  <a:pt x="7458619" y="885960"/>
                  <a:pt x="7450321" y="887688"/>
                  <a:pt x="7442444" y="890552"/>
                </a:cubicBezTo>
                <a:cubicBezTo>
                  <a:pt x="7421162" y="898291"/>
                  <a:pt x="7400037" y="906455"/>
                  <a:pt x="7378834" y="914406"/>
                </a:cubicBezTo>
                <a:cubicBezTo>
                  <a:pt x="7304466" y="910688"/>
                  <a:pt x="7105765" y="907202"/>
                  <a:pt x="6989220" y="890552"/>
                </a:cubicBezTo>
                <a:cubicBezTo>
                  <a:pt x="6975841" y="888641"/>
                  <a:pt x="6962715" y="885251"/>
                  <a:pt x="6949463" y="882601"/>
                </a:cubicBezTo>
                <a:cubicBezTo>
                  <a:pt x="6933560" y="874650"/>
                  <a:pt x="6918167" y="865585"/>
                  <a:pt x="6901755" y="858747"/>
                </a:cubicBezTo>
                <a:cubicBezTo>
                  <a:pt x="6872712" y="846645"/>
                  <a:pt x="6851384" y="842178"/>
                  <a:pt x="6822242" y="834893"/>
                </a:cubicBezTo>
                <a:cubicBezTo>
                  <a:pt x="6811640" y="837543"/>
                  <a:pt x="6800882" y="839630"/>
                  <a:pt x="6790437" y="842844"/>
                </a:cubicBezTo>
                <a:cubicBezTo>
                  <a:pt x="6766405" y="850239"/>
                  <a:pt x="6743351" y="860939"/>
                  <a:pt x="6718875" y="866698"/>
                </a:cubicBezTo>
                <a:cubicBezTo>
                  <a:pt x="6698075" y="871592"/>
                  <a:pt x="6676343" y="871137"/>
                  <a:pt x="6655265" y="874650"/>
                </a:cubicBezTo>
                <a:cubicBezTo>
                  <a:pt x="6628604" y="879094"/>
                  <a:pt x="6602388" y="885960"/>
                  <a:pt x="6575752" y="890552"/>
                </a:cubicBezTo>
                <a:cubicBezTo>
                  <a:pt x="6525511" y="899214"/>
                  <a:pt x="6474966" y="906025"/>
                  <a:pt x="6424677" y="914406"/>
                </a:cubicBezTo>
                <a:cubicBezTo>
                  <a:pt x="6379546" y="921928"/>
                  <a:pt x="6334994" y="933342"/>
                  <a:pt x="6289505" y="938260"/>
                </a:cubicBezTo>
                <a:cubicBezTo>
                  <a:pt x="6236738" y="943965"/>
                  <a:pt x="6183488" y="943561"/>
                  <a:pt x="6130479" y="946211"/>
                </a:cubicBezTo>
                <a:cubicBezTo>
                  <a:pt x="6090722" y="951512"/>
                  <a:pt x="6051239" y="959612"/>
                  <a:pt x="6011209" y="962114"/>
                </a:cubicBezTo>
                <a:cubicBezTo>
                  <a:pt x="5923875" y="967572"/>
                  <a:pt x="5836310" y="971432"/>
                  <a:pt x="5748816" y="970065"/>
                </a:cubicBezTo>
                <a:cubicBezTo>
                  <a:pt x="5600700" y="967751"/>
                  <a:pt x="5552958" y="960493"/>
                  <a:pt x="5438715" y="946211"/>
                </a:cubicBezTo>
                <a:cubicBezTo>
                  <a:pt x="5420162" y="938260"/>
                  <a:pt x="5402348" y="928293"/>
                  <a:pt x="5383056" y="922357"/>
                </a:cubicBezTo>
                <a:cubicBezTo>
                  <a:pt x="5367647" y="917616"/>
                  <a:pt x="5351308" y="916686"/>
                  <a:pt x="5335348" y="914406"/>
                </a:cubicBezTo>
                <a:lnTo>
                  <a:pt x="5216079" y="898504"/>
                </a:lnTo>
                <a:cubicBezTo>
                  <a:pt x="5071472" y="877846"/>
                  <a:pt x="5229743" y="901539"/>
                  <a:pt x="5144517" y="882601"/>
                </a:cubicBezTo>
                <a:cubicBezTo>
                  <a:pt x="5096374" y="871903"/>
                  <a:pt x="5078237" y="874646"/>
                  <a:pt x="5025248" y="866698"/>
                </a:cubicBezTo>
                <a:cubicBezTo>
                  <a:pt x="4995943" y="862302"/>
                  <a:pt x="4966908" y="856257"/>
                  <a:pt x="4937783" y="850796"/>
                </a:cubicBezTo>
                <a:cubicBezTo>
                  <a:pt x="4924500" y="848305"/>
                  <a:pt x="4911384" y="844899"/>
                  <a:pt x="4898027" y="842844"/>
                </a:cubicBezTo>
                <a:cubicBezTo>
                  <a:pt x="4876907" y="839595"/>
                  <a:pt x="4855620" y="837543"/>
                  <a:pt x="4834416" y="834893"/>
                </a:cubicBezTo>
                <a:cubicBezTo>
                  <a:pt x="4826465" y="832243"/>
                  <a:pt x="4818943" y="826942"/>
                  <a:pt x="4810562" y="826942"/>
                </a:cubicBezTo>
                <a:cubicBezTo>
                  <a:pt x="4769192" y="826942"/>
                  <a:pt x="4776565" y="834344"/>
                  <a:pt x="4746952" y="850796"/>
                </a:cubicBezTo>
                <a:cubicBezTo>
                  <a:pt x="4731410" y="859431"/>
                  <a:pt x="4715656" y="867812"/>
                  <a:pt x="4699244" y="874650"/>
                </a:cubicBezTo>
                <a:cubicBezTo>
                  <a:pt x="4651993" y="894338"/>
                  <a:pt x="4605387" y="916413"/>
                  <a:pt x="4556121" y="930309"/>
                </a:cubicBezTo>
                <a:cubicBezTo>
                  <a:pt x="4432286" y="965237"/>
                  <a:pt x="4326365" y="967346"/>
                  <a:pt x="4198312" y="978017"/>
                </a:cubicBezTo>
                <a:cubicBezTo>
                  <a:pt x="4110848" y="972716"/>
                  <a:pt x="4022775" y="973695"/>
                  <a:pt x="3935919" y="962114"/>
                </a:cubicBezTo>
                <a:cubicBezTo>
                  <a:pt x="3890033" y="955996"/>
                  <a:pt x="3823928" y="919894"/>
                  <a:pt x="3776893" y="906455"/>
                </a:cubicBezTo>
                <a:cubicBezTo>
                  <a:pt x="3761391" y="902026"/>
                  <a:pt x="3745277" y="899479"/>
                  <a:pt x="3729185" y="898504"/>
                </a:cubicBezTo>
                <a:cubicBezTo>
                  <a:pt x="3657705" y="894172"/>
                  <a:pt x="3586062" y="893203"/>
                  <a:pt x="3514500" y="890552"/>
                </a:cubicBezTo>
                <a:cubicBezTo>
                  <a:pt x="3480044" y="887902"/>
                  <a:pt x="3445690" y="882601"/>
                  <a:pt x="3411133" y="882601"/>
                </a:cubicBezTo>
                <a:cubicBezTo>
                  <a:pt x="3205792" y="882601"/>
                  <a:pt x="3232370" y="880876"/>
                  <a:pt x="3108983" y="898504"/>
                </a:cubicBezTo>
                <a:cubicBezTo>
                  <a:pt x="3101032" y="901154"/>
                  <a:pt x="3092977" y="903512"/>
                  <a:pt x="3085129" y="906455"/>
                </a:cubicBezTo>
                <a:cubicBezTo>
                  <a:pt x="2991270" y="941651"/>
                  <a:pt x="3074182" y="928119"/>
                  <a:pt x="2886347" y="890552"/>
                </a:cubicBezTo>
                <a:cubicBezTo>
                  <a:pt x="2870444" y="882601"/>
                  <a:pt x="2854327" y="875065"/>
                  <a:pt x="2838639" y="866698"/>
                </a:cubicBezTo>
                <a:cubicBezTo>
                  <a:pt x="2814561" y="853857"/>
                  <a:pt x="2791484" y="839146"/>
                  <a:pt x="2767077" y="826942"/>
                </a:cubicBezTo>
                <a:cubicBezTo>
                  <a:pt x="2754311" y="820559"/>
                  <a:pt x="2740573" y="816340"/>
                  <a:pt x="2727321" y="811039"/>
                </a:cubicBezTo>
                <a:cubicBezTo>
                  <a:pt x="2687332" y="815038"/>
                  <a:pt x="2640450" y="817976"/>
                  <a:pt x="2600100" y="826942"/>
                </a:cubicBezTo>
                <a:cubicBezTo>
                  <a:pt x="2591918" y="828760"/>
                  <a:pt x="2584197" y="832243"/>
                  <a:pt x="2576246" y="834893"/>
                </a:cubicBezTo>
                <a:cubicBezTo>
                  <a:pt x="2568295" y="840194"/>
                  <a:pt x="2561176" y="847032"/>
                  <a:pt x="2552392" y="850796"/>
                </a:cubicBezTo>
                <a:cubicBezTo>
                  <a:pt x="2530558" y="860154"/>
                  <a:pt x="2471396" y="864775"/>
                  <a:pt x="2456976" y="866698"/>
                </a:cubicBezTo>
                <a:lnTo>
                  <a:pt x="2401317" y="874650"/>
                </a:lnTo>
                <a:cubicBezTo>
                  <a:pt x="2351912" y="899352"/>
                  <a:pt x="2388226" y="884070"/>
                  <a:pt x="2337707" y="898504"/>
                </a:cubicBezTo>
                <a:cubicBezTo>
                  <a:pt x="2264058" y="919547"/>
                  <a:pt x="2383375" y="888733"/>
                  <a:pt x="2274096" y="922357"/>
                </a:cubicBezTo>
                <a:cubicBezTo>
                  <a:pt x="2253207" y="928784"/>
                  <a:pt x="2231220" y="931349"/>
                  <a:pt x="2210486" y="938260"/>
                </a:cubicBezTo>
                <a:lnTo>
                  <a:pt x="2186632" y="946211"/>
                </a:lnTo>
                <a:cubicBezTo>
                  <a:pt x="2178681" y="954162"/>
                  <a:pt x="2171417" y="962866"/>
                  <a:pt x="2162778" y="970065"/>
                </a:cubicBezTo>
                <a:cubicBezTo>
                  <a:pt x="2148383" y="982061"/>
                  <a:pt x="2138547" y="986156"/>
                  <a:pt x="2123021" y="993919"/>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348538169"/>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COVID-19: </a:t>
            </a:r>
            <a:r>
              <a:rPr lang="en-GB" sz="3600" i="1" dirty="0" smtClean="0">
                <a:solidFill>
                  <a:schemeClr val="tx2"/>
                </a:solidFill>
              </a:rPr>
              <a:t>Communication</a:t>
            </a:r>
            <a:r>
              <a:rPr lang="en-GB" sz="3600" dirty="0" smtClean="0">
                <a:solidFill>
                  <a:schemeClr val="tx2"/>
                </a:solidFill>
              </a:rPr>
              <a:t> Is Critical</a:t>
            </a:r>
            <a:endParaRPr lang="en-GB" sz="3600" dirty="0" smtClean="0">
              <a:solidFill>
                <a:schemeClr val="tx2"/>
              </a:solidFill>
            </a:endParaRPr>
          </a:p>
        </p:txBody>
      </p:sp>
      <p:sp>
        <p:nvSpPr>
          <p:cNvPr id="5" name="TextBox 4"/>
          <p:cNvSpPr txBox="1"/>
          <p:nvPr/>
        </p:nvSpPr>
        <p:spPr>
          <a:xfrm>
            <a:off x="215516" y="1030084"/>
            <a:ext cx="8712968" cy="3539430"/>
          </a:xfrm>
          <a:prstGeom prst="rect">
            <a:avLst/>
          </a:prstGeom>
          <a:noFill/>
        </p:spPr>
        <p:txBody>
          <a:bodyPr wrap="square" rtlCol="0">
            <a:spAutoFit/>
          </a:bodyPr>
          <a:lstStyle/>
          <a:p>
            <a:pPr marL="571500" indent="-571500">
              <a:buFont typeface="Arial" panose="020B0604020202020204" pitchFamily="34" charset="0"/>
              <a:buChar char="•"/>
            </a:pPr>
            <a:r>
              <a:rPr lang="en-GB" sz="3200" dirty="0" smtClean="0">
                <a:latin typeface="+mj-lt"/>
              </a:rPr>
              <a:t>Must step beyond merely doing impressive technical work.</a:t>
            </a:r>
          </a:p>
          <a:p>
            <a:pPr marL="571500" indent="-571500">
              <a:buFont typeface="Arial" panose="020B0604020202020204" pitchFamily="34" charset="0"/>
              <a:buChar char="•"/>
            </a:pPr>
            <a:r>
              <a:rPr lang="en-GB" sz="3200" dirty="0" smtClean="0">
                <a:latin typeface="+mj-lt"/>
              </a:rPr>
              <a:t>If you can’t adequately communicate something to non-experts </a:t>
            </a:r>
            <a:r>
              <a:rPr lang="en-GB" sz="3200" i="1" dirty="0" smtClean="0">
                <a:latin typeface="+mj-lt"/>
              </a:rPr>
              <a:t>it will have no impact.</a:t>
            </a:r>
          </a:p>
          <a:p>
            <a:pPr marL="571500" indent="-571500">
              <a:buFont typeface="Arial" panose="020B0604020202020204" pitchFamily="34" charset="0"/>
              <a:buChar char="•"/>
            </a:pPr>
            <a:r>
              <a:rPr lang="en-GB" sz="3200" dirty="0" smtClean="0">
                <a:latin typeface="+mj-lt"/>
              </a:rPr>
              <a:t>Competing narratives, all claiming to be data driven.</a:t>
            </a:r>
          </a:p>
        </p:txBody>
      </p:sp>
    </p:spTree>
    <p:custDataLst>
      <p:tags r:id="rId1"/>
    </p:custDataLst>
    <p:extLst>
      <p:ext uri="{BB962C8B-B14F-4D97-AF65-F5344CB8AC3E}">
        <p14:creationId xmlns:p14="http://schemas.microsoft.com/office/powerpoint/2010/main" val="2433864849"/>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COVID-19: </a:t>
            </a:r>
            <a:r>
              <a:rPr lang="en-GB" sz="3600" i="1" dirty="0" smtClean="0">
                <a:solidFill>
                  <a:schemeClr val="tx2"/>
                </a:solidFill>
              </a:rPr>
              <a:t>Communication</a:t>
            </a:r>
            <a:r>
              <a:rPr lang="en-GB" sz="3600" dirty="0" smtClean="0">
                <a:solidFill>
                  <a:schemeClr val="tx2"/>
                </a:solidFill>
              </a:rPr>
              <a:t> Is Critical</a:t>
            </a:r>
            <a:endParaRPr lang="en-GB" sz="3600" dirty="0" smtClean="0">
              <a:solidFill>
                <a:schemeClr val="tx2"/>
              </a:solidFill>
            </a:endParaRPr>
          </a:p>
        </p:txBody>
      </p:sp>
      <p:sp>
        <p:nvSpPr>
          <p:cNvPr id="5" name="TextBox 4"/>
          <p:cNvSpPr txBox="1"/>
          <p:nvPr/>
        </p:nvSpPr>
        <p:spPr>
          <a:xfrm>
            <a:off x="215516" y="1030084"/>
            <a:ext cx="8712968" cy="4031873"/>
          </a:xfrm>
          <a:prstGeom prst="rect">
            <a:avLst/>
          </a:prstGeom>
          <a:noFill/>
        </p:spPr>
        <p:txBody>
          <a:bodyPr wrap="square" rtlCol="0">
            <a:spAutoFit/>
          </a:bodyPr>
          <a:lstStyle/>
          <a:p>
            <a:pPr marL="571500" indent="-571500">
              <a:buFont typeface="Arial" panose="020B0604020202020204" pitchFamily="34" charset="0"/>
              <a:buChar char="•"/>
            </a:pPr>
            <a:r>
              <a:rPr lang="en-GB" sz="3200" dirty="0" smtClean="0">
                <a:latin typeface="+mj-lt"/>
              </a:rPr>
              <a:t>Misinterpretations of data/findings.</a:t>
            </a:r>
          </a:p>
          <a:p>
            <a:pPr marL="1028700" lvl="1" indent="-571500">
              <a:buFont typeface="Arial" panose="020B0604020202020204" pitchFamily="34" charset="0"/>
              <a:buChar char="•"/>
            </a:pPr>
            <a:r>
              <a:rPr lang="en-GB" sz="3200" dirty="0" smtClean="0">
                <a:latin typeface="+mj-lt"/>
              </a:rPr>
              <a:t>Death reporting</a:t>
            </a:r>
            <a:endParaRPr lang="en-GB" sz="3200" dirty="0" smtClean="0">
              <a:latin typeface="+mj-lt"/>
            </a:endParaRPr>
          </a:p>
          <a:p>
            <a:pPr marL="571500" indent="-571500">
              <a:buFont typeface="Arial" panose="020B0604020202020204" pitchFamily="34" charset="0"/>
              <a:buChar char="•"/>
            </a:pPr>
            <a:r>
              <a:rPr lang="en-GB" sz="3200" dirty="0" smtClean="0">
                <a:latin typeface="+mj-lt"/>
              </a:rPr>
              <a:t>Simplistic analysis.</a:t>
            </a:r>
          </a:p>
          <a:p>
            <a:pPr marL="1028700" lvl="1" indent="-571500">
              <a:buFont typeface="Arial" panose="020B0604020202020204" pitchFamily="34" charset="0"/>
              <a:buChar char="•"/>
            </a:pPr>
            <a:r>
              <a:rPr lang="en-GB" sz="3200" dirty="0" smtClean="0">
                <a:latin typeface="+mj-lt"/>
              </a:rPr>
              <a:t>Second wave: cases rise, but not deaths.</a:t>
            </a:r>
            <a:endParaRPr lang="en-GB" sz="3200" dirty="0" smtClean="0">
              <a:latin typeface="+mj-lt"/>
            </a:endParaRPr>
          </a:p>
          <a:p>
            <a:pPr marL="571500" indent="-571500">
              <a:buFont typeface="Arial" panose="020B0604020202020204" pitchFamily="34" charset="0"/>
              <a:buChar char="•"/>
            </a:pPr>
            <a:r>
              <a:rPr lang="en-GB" sz="3200" dirty="0" smtClean="0">
                <a:latin typeface="+mj-lt"/>
              </a:rPr>
              <a:t>Outright false information masquerading as fact.</a:t>
            </a:r>
          </a:p>
          <a:p>
            <a:pPr marL="1028700" lvl="1" indent="-571500">
              <a:buFont typeface="Arial" panose="020B0604020202020204" pitchFamily="34" charset="0"/>
              <a:buChar char="•"/>
            </a:pPr>
            <a:r>
              <a:rPr lang="en-GB" sz="3200" dirty="0" smtClean="0">
                <a:latin typeface="+mj-lt"/>
              </a:rPr>
              <a:t>Stats and numbers make something seem “scientific”.</a:t>
            </a:r>
          </a:p>
        </p:txBody>
      </p:sp>
    </p:spTree>
    <p:custDataLst>
      <p:tags r:id="rId1"/>
    </p:custDataLst>
    <p:extLst>
      <p:ext uri="{BB962C8B-B14F-4D97-AF65-F5344CB8AC3E}">
        <p14:creationId xmlns:p14="http://schemas.microsoft.com/office/powerpoint/2010/main" val="3810714056"/>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And now, to the </a:t>
            </a:r>
            <a:r>
              <a:rPr lang="en-GB" sz="3600" dirty="0" smtClean="0">
                <a:solidFill>
                  <a:schemeClr val="tx2"/>
                </a:solidFill>
              </a:rPr>
              <a:t>data…</a:t>
            </a:r>
            <a:endParaRPr lang="en-GB" sz="3600" dirty="0" smtClean="0">
              <a:solidFill>
                <a:schemeClr val="tx2"/>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993140"/>
            <a:ext cx="6096000" cy="4871720"/>
          </a:xfrm>
          <a:prstGeom prst="rect">
            <a:avLst/>
          </a:prstGeom>
        </p:spPr>
      </p:pic>
    </p:spTree>
    <p:custDataLst>
      <p:tags r:id="rId1"/>
    </p:custDataLst>
    <p:extLst>
      <p:ext uri="{BB962C8B-B14F-4D97-AF65-F5344CB8AC3E}">
        <p14:creationId xmlns:p14="http://schemas.microsoft.com/office/powerpoint/2010/main" val="3955215633"/>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Real world data: primary care in Wales</a:t>
            </a:r>
          </a:p>
        </p:txBody>
      </p:sp>
      <p:sp>
        <p:nvSpPr>
          <p:cNvPr id="4" name="TextBox 3"/>
          <p:cNvSpPr txBox="1"/>
          <p:nvPr/>
        </p:nvSpPr>
        <p:spPr>
          <a:xfrm>
            <a:off x="215516" y="1030084"/>
            <a:ext cx="8712968" cy="5509200"/>
          </a:xfrm>
          <a:prstGeom prst="rect">
            <a:avLst/>
          </a:prstGeom>
          <a:noFill/>
        </p:spPr>
        <p:txBody>
          <a:bodyPr wrap="square" rtlCol="0">
            <a:spAutoFit/>
          </a:bodyPr>
          <a:lstStyle/>
          <a:p>
            <a:pPr marL="571500" indent="-571500">
              <a:buFont typeface="Arial" panose="020B0604020202020204" pitchFamily="34" charset="0"/>
              <a:buChar char="•"/>
            </a:pPr>
            <a:r>
              <a:rPr lang="en-GB" sz="3200" dirty="0" smtClean="0">
                <a:latin typeface="+mj-lt"/>
              </a:rPr>
              <a:t>Each practice has their own database for their patients.</a:t>
            </a:r>
          </a:p>
          <a:p>
            <a:pPr marL="571500" indent="-571500">
              <a:buFont typeface="Arial" panose="020B0604020202020204" pitchFamily="34" charset="0"/>
              <a:buChar char="•"/>
            </a:pPr>
            <a:r>
              <a:rPr lang="en-GB" sz="3200" dirty="0" smtClean="0">
                <a:latin typeface="+mj-lt"/>
              </a:rPr>
              <a:t>GP records on a system during appointment.</a:t>
            </a:r>
          </a:p>
          <a:p>
            <a:pPr marL="571500" indent="-571500">
              <a:buFont typeface="Arial" panose="020B0604020202020204" pitchFamily="34" charset="0"/>
              <a:buChar char="•"/>
            </a:pPr>
            <a:r>
              <a:rPr lang="en-GB" sz="3200" dirty="0" smtClean="0">
                <a:latin typeface="+mj-lt"/>
              </a:rPr>
              <a:t>Coding system (Read codes) for recording symptoms, diagnosis, treatment, etc. </a:t>
            </a:r>
          </a:p>
          <a:p>
            <a:pPr marL="1028700" lvl="1" indent="-571500">
              <a:buFont typeface="Arial" panose="020B0604020202020204" pitchFamily="34" charset="0"/>
              <a:buChar char="•"/>
            </a:pPr>
            <a:r>
              <a:rPr lang="en-GB" sz="3200" dirty="0" smtClean="0">
                <a:latin typeface="+mj-lt"/>
              </a:rPr>
              <a:t>Sometimes used, sometimes just text.</a:t>
            </a:r>
          </a:p>
          <a:p>
            <a:pPr marL="571500" indent="-571500">
              <a:buFont typeface="Arial" panose="020B0604020202020204" pitchFamily="34" charset="0"/>
              <a:buChar char="•"/>
            </a:pPr>
            <a:r>
              <a:rPr lang="en-GB" sz="3200" dirty="0" smtClean="0">
                <a:latin typeface="+mj-lt"/>
              </a:rPr>
              <a:t>Data also entered at other times</a:t>
            </a:r>
          </a:p>
          <a:p>
            <a:pPr marL="1028700" lvl="1" indent="-571500">
              <a:buFont typeface="Arial" panose="020B0604020202020204" pitchFamily="34" charset="0"/>
              <a:buChar char="•"/>
            </a:pPr>
            <a:r>
              <a:rPr lang="en-GB" sz="3200" dirty="0" smtClean="0">
                <a:latin typeface="+mj-lt"/>
              </a:rPr>
              <a:t>Receiving a letter from hospital, yearly “clean up” of system, etc.</a:t>
            </a:r>
          </a:p>
          <a:p>
            <a:pPr marL="571500" indent="-571500">
              <a:buFont typeface="Arial" panose="020B0604020202020204" pitchFamily="34" charset="0"/>
              <a:buChar char="•"/>
            </a:pPr>
            <a:endParaRPr lang="en-GB" sz="3200" dirty="0" smtClean="0">
              <a:latin typeface="+mj-lt"/>
            </a:endParaRPr>
          </a:p>
        </p:txBody>
      </p:sp>
    </p:spTree>
    <p:custDataLst>
      <p:tags r:id="rId1"/>
    </p:custDataLst>
    <p:extLst>
      <p:ext uri="{BB962C8B-B14F-4D97-AF65-F5344CB8AC3E}">
        <p14:creationId xmlns:p14="http://schemas.microsoft.com/office/powerpoint/2010/main" val="258147350"/>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Real world data: secondary care in Wales</a:t>
            </a:r>
          </a:p>
        </p:txBody>
      </p:sp>
      <p:sp>
        <p:nvSpPr>
          <p:cNvPr id="4" name="TextBox 3"/>
          <p:cNvSpPr txBox="1"/>
          <p:nvPr/>
        </p:nvSpPr>
        <p:spPr>
          <a:xfrm>
            <a:off x="215516" y="834775"/>
            <a:ext cx="8712968" cy="5262979"/>
          </a:xfrm>
          <a:prstGeom prst="rect">
            <a:avLst/>
          </a:prstGeom>
          <a:noFill/>
        </p:spPr>
        <p:txBody>
          <a:bodyPr wrap="square" rtlCol="0">
            <a:spAutoFit/>
          </a:bodyPr>
          <a:lstStyle/>
          <a:p>
            <a:pPr marL="571500" indent="-571500">
              <a:buFont typeface="Arial" panose="020B0604020202020204" pitchFamily="34" charset="0"/>
              <a:buChar char="•"/>
            </a:pPr>
            <a:r>
              <a:rPr lang="en-GB" sz="2400" dirty="0"/>
              <a:t>Each hospital has </a:t>
            </a:r>
            <a:r>
              <a:rPr lang="en-GB" sz="2400" dirty="0" smtClean="0"/>
              <a:t>their own system.</a:t>
            </a:r>
            <a:endParaRPr lang="en-GB" sz="2400" dirty="0"/>
          </a:p>
          <a:p>
            <a:pPr marL="571500" indent="-571500">
              <a:buFont typeface="Arial" panose="020B0604020202020204" pitchFamily="34" charset="0"/>
              <a:buChar char="•"/>
            </a:pPr>
            <a:r>
              <a:rPr lang="en-GB" sz="2400" dirty="0" smtClean="0">
                <a:latin typeface="+mj-lt"/>
              </a:rPr>
              <a:t>Later joined into national dataset: Patient Episode Database for Wales (PEDW)</a:t>
            </a:r>
          </a:p>
          <a:p>
            <a:pPr marL="1028700" lvl="1" indent="-571500">
              <a:buFont typeface="Arial" panose="020B0604020202020204" pitchFamily="34" charset="0"/>
              <a:buChar char="•"/>
            </a:pPr>
            <a:r>
              <a:rPr lang="en-GB" sz="2400" dirty="0" smtClean="0">
                <a:latin typeface="+mj-lt"/>
              </a:rPr>
              <a:t>Standards published for all health boards to follow.</a:t>
            </a:r>
          </a:p>
          <a:p>
            <a:pPr marL="571500" indent="-571500">
              <a:buFont typeface="Arial" panose="020B0604020202020204" pitchFamily="34" charset="0"/>
              <a:buChar char="•"/>
            </a:pPr>
            <a:r>
              <a:rPr lang="en-GB" sz="2400" dirty="0" smtClean="0">
                <a:latin typeface="+mj-lt"/>
              </a:rPr>
              <a:t>Electronic systems record patient admission to hospital, etc.</a:t>
            </a:r>
          </a:p>
          <a:p>
            <a:pPr marL="571500" indent="-571500">
              <a:buFont typeface="Arial" panose="020B0604020202020204" pitchFamily="34" charset="0"/>
              <a:buChar char="•"/>
            </a:pPr>
            <a:r>
              <a:rPr lang="en-GB" sz="2400" dirty="0" smtClean="0">
                <a:latin typeface="+mj-lt"/>
              </a:rPr>
              <a:t>Diagnosis and treatment information handwritten on paper initially. </a:t>
            </a:r>
          </a:p>
          <a:p>
            <a:pPr marL="1028700" lvl="1" indent="-571500">
              <a:buFont typeface="Arial" panose="020B0604020202020204" pitchFamily="34" charset="0"/>
              <a:buChar char="•"/>
            </a:pPr>
            <a:r>
              <a:rPr lang="en-GB" sz="2400" i="1" dirty="0" smtClean="0">
                <a:latin typeface="+mj-lt"/>
              </a:rPr>
              <a:t>Some </a:t>
            </a:r>
            <a:r>
              <a:rPr lang="en-GB" sz="2400" dirty="0" smtClean="0">
                <a:latin typeface="+mj-lt"/>
              </a:rPr>
              <a:t>later transcribed to electronic system by another person (clinical coder).</a:t>
            </a:r>
          </a:p>
          <a:p>
            <a:pPr marL="1028700" lvl="1" indent="-571500">
              <a:buFont typeface="Arial" panose="020B0604020202020204" pitchFamily="34" charset="0"/>
              <a:buChar char="•"/>
            </a:pPr>
            <a:r>
              <a:rPr lang="en-GB" sz="2400" dirty="0" smtClean="0">
                <a:latin typeface="+mj-lt"/>
              </a:rPr>
              <a:t>Diagnoses in International Classification of Diseases 10 (ICD-10).</a:t>
            </a:r>
          </a:p>
          <a:p>
            <a:pPr marL="1028700" lvl="1" indent="-571500">
              <a:buFont typeface="Arial" panose="020B0604020202020204" pitchFamily="34" charset="0"/>
              <a:buChar char="•"/>
            </a:pPr>
            <a:r>
              <a:rPr lang="en-GB" sz="2400" dirty="0" smtClean="0">
                <a:latin typeface="+mj-lt"/>
              </a:rPr>
              <a:t>Multiple diagnoses per period of care.</a:t>
            </a:r>
          </a:p>
          <a:p>
            <a:pPr marL="1028700" lvl="1" indent="-571500">
              <a:buFont typeface="Arial" panose="020B0604020202020204" pitchFamily="34" charset="0"/>
              <a:buChar char="•"/>
            </a:pPr>
            <a:r>
              <a:rPr lang="en-GB" sz="2400" dirty="0" smtClean="0">
                <a:latin typeface="+mj-lt"/>
              </a:rPr>
              <a:t>First diagnosis = primary thing being treated.  </a:t>
            </a:r>
          </a:p>
        </p:txBody>
      </p:sp>
    </p:spTree>
    <p:custDataLst>
      <p:tags r:id="rId1"/>
    </p:custDataLst>
    <p:extLst>
      <p:ext uri="{BB962C8B-B14F-4D97-AF65-F5344CB8AC3E}">
        <p14:creationId xmlns:p14="http://schemas.microsoft.com/office/powerpoint/2010/main" val="3059090438"/>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Health Data at the Point of Collection</a:t>
            </a:r>
          </a:p>
        </p:txBody>
      </p:sp>
      <p:sp>
        <p:nvSpPr>
          <p:cNvPr id="4" name="TextBox 3"/>
          <p:cNvSpPr txBox="1"/>
          <p:nvPr/>
        </p:nvSpPr>
        <p:spPr>
          <a:xfrm>
            <a:off x="215516" y="1030084"/>
            <a:ext cx="8712968" cy="5509200"/>
          </a:xfrm>
          <a:prstGeom prst="rect">
            <a:avLst/>
          </a:prstGeom>
          <a:noFill/>
        </p:spPr>
        <p:txBody>
          <a:bodyPr wrap="square" rtlCol="0">
            <a:spAutoFit/>
          </a:bodyPr>
          <a:lstStyle/>
          <a:p>
            <a:pPr marL="571500" indent="-571500">
              <a:buFont typeface="Arial" panose="020B0604020202020204" pitchFamily="34" charset="0"/>
              <a:buChar char="•"/>
            </a:pPr>
            <a:r>
              <a:rPr lang="en-GB" sz="3200" dirty="0" smtClean="0">
                <a:latin typeface="+mj-lt"/>
              </a:rPr>
              <a:t>Data collected to support the work of doctors, care workers, and the health system.</a:t>
            </a:r>
          </a:p>
          <a:p>
            <a:pPr marL="571500" indent="-571500">
              <a:buFont typeface="Arial" panose="020B0604020202020204" pitchFamily="34" charset="0"/>
              <a:buChar char="•"/>
            </a:pPr>
            <a:r>
              <a:rPr lang="en-GB" sz="3200" dirty="0" smtClean="0">
                <a:latin typeface="+mj-lt"/>
              </a:rPr>
              <a:t>Sometimes paper, transferred to computer later.</a:t>
            </a:r>
          </a:p>
          <a:p>
            <a:pPr marL="571500" indent="-571500">
              <a:buFont typeface="Arial" panose="020B0604020202020204" pitchFamily="34" charset="0"/>
              <a:buChar char="•"/>
            </a:pPr>
            <a:r>
              <a:rPr lang="en-GB" sz="3200" dirty="0" smtClean="0">
                <a:latin typeface="+mj-lt"/>
              </a:rPr>
              <a:t>Sometimes old, clunky systems.</a:t>
            </a:r>
          </a:p>
          <a:p>
            <a:pPr marL="571500" indent="-571500">
              <a:buFont typeface="Arial" panose="020B0604020202020204" pitchFamily="34" charset="0"/>
              <a:buChar char="•"/>
            </a:pPr>
            <a:r>
              <a:rPr lang="en-GB" sz="3200" dirty="0" smtClean="0">
                <a:latin typeface="+mj-lt"/>
              </a:rPr>
              <a:t>Designed for specific operational purposes, not for “data science”.</a:t>
            </a:r>
          </a:p>
          <a:p>
            <a:pPr marL="571500" indent="-571500">
              <a:buFont typeface="Arial" panose="020B0604020202020204" pitchFamily="34" charset="0"/>
              <a:buChar char="•"/>
            </a:pPr>
            <a:r>
              <a:rPr lang="en-GB" sz="3200" b="1" dirty="0" smtClean="0">
                <a:latin typeface="+mj-lt"/>
              </a:rPr>
              <a:t>Data is shaped by data collection.</a:t>
            </a:r>
          </a:p>
          <a:p>
            <a:pPr marL="571500" indent="-571500">
              <a:buFont typeface="Arial" panose="020B0604020202020204" pitchFamily="34" charset="0"/>
              <a:buChar char="•"/>
            </a:pPr>
            <a:endParaRPr lang="en-GB" sz="3200" dirty="0" smtClean="0">
              <a:latin typeface="+mj-lt"/>
            </a:endParaRPr>
          </a:p>
          <a:p>
            <a:pPr marL="571500" indent="-571500">
              <a:buFont typeface="Arial" panose="020B0604020202020204" pitchFamily="34" charset="0"/>
              <a:buChar char="•"/>
            </a:pPr>
            <a:endParaRPr lang="en-GB" sz="3200" dirty="0">
              <a:latin typeface="+mj-lt"/>
            </a:endParaRPr>
          </a:p>
        </p:txBody>
      </p:sp>
    </p:spTree>
    <p:custDataLst>
      <p:tags r:id="rId1"/>
    </p:custDataLst>
    <p:extLst>
      <p:ext uri="{BB962C8B-B14F-4D97-AF65-F5344CB8AC3E}">
        <p14:creationId xmlns:p14="http://schemas.microsoft.com/office/powerpoint/2010/main" val="1768220472"/>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Discussion – provenance matters 1</a:t>
            </a:r>
          </a:p>
        </p:txBody>
      </p:sp>
      <p:sp>
        <p:nvSpPr>
          <p:cNvPr id="4" name="TextBox 3"/>
          <p:cNvSpPr txBox="1"/>
          <p:nvPr/>
        </p:nvSpPr>
        <p:spPr>
          <a:xfrm>
            <a:off x="215516" y="1030084"/>
            <a:ext cx="8712968" cy="5509200"/>
          </a:xfrm>
          <a:prstGeom prst="rect">
            <a:avLst/>
          </a:prstGeom>
          <a:noFill/>
        </p:spPr>
        <p:txBody>
          <a:bodyPr wrap="square" rtlCol="0">
            <a:spAutoFit/>
          </a:bodyPr>
          <a:lstStyle/>
          <a:p>
            <a:r>
              <a:rPr lang="en-GB" sz="3200" dirty="0" smtClean="0">
                <a:latin typeface="+mj-lt"/>
              </a:rPr>
              <a:t>Doctors are required to provide a reason why they don’t prescribe recommended medication X to a patient.  However, they are very busy and tend to view such reporting as an intrusion on their real work, so they leave it blank.</a:t>
            </a:r>
          </a:p>
          <a:p>
            <a:endParaRPr lang="en-GB" sz="3200" dirty="0">
              <a:latin typeface="+mj-lt"/>
            </a:endParaRPr>
          </a:p>
          <a:p>
            <a:r>
              <a:rPr lang="en-GB" sz="3200" dirty="0" smtClean="0">
                <a:latin typeface="+mj-lt"/>
              </a:rPr>
              <a:t>As a result, the software is modified to pop up a dialog box that doesn’t go away until the doctor types in the reason.</a:t>
            </a:r>
          </a:p>
          <a:p>
            <a:pPr marL="571500" indent="-571500">
              <a:buFont typeface="Arial" panose="020B0604020202020204" pitchFamily="34" charset="0"/>
              <a:buChar char="•"/>
            </a:pPr>
            <a:endParaRPr lang="en-GB" sz="3200" dirty="0">
              <a:latin typeface="+mj-lt"/>
            </a:endParaRPr>
          </a:p>
        </p:txBody>
      </p:sp>
    </p:spTree>
    <p:custDataLst>
      <p:tags r:id="rId1"/>
    </p:custDataLst>
    <p:extLst>
      <p:ext uri="{BB962C8B-B14F-4D97-AF65-F5344CB8AC3E}">
        <p14:creationId xmlns:p14="http://schemas.microsoft.com/office/powerpoint/2010/main" val="4168972364"/>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Discussion – provenance matters 2</a:t>
            </a:r>
          </a:p>
        </p:txBody>
      </p:sp>
      <p:sp>
        <p:nvSpPr>
          <p:cNvPr id="4" name="TextBox 3"/>
          <p:cNvSpPr txBox="1"/>
          <p:nvPr/>
        </p:nvSpPr>
        <p:spPr>
          <a:xfrm>
            <a:off x="215516" y="834775"/>
            <a:ext cx="8712968" cy="5755422"/>
          </a:xfrm>
          <a:prstGeom prst="rect">
            <a:avLst/>
          </a:prstGeom>
          <a:noFill/>
        </p:spPr>
        <p:txBody>
          <a:bodyPr wrap="square" rtlCol="0">
            <a:spAutoFit/>
          </a:bodyPr>
          <a:lstStyle/>
          <a:p>
            <a:r>
              <a:rPr lang="en-GB" sz="2800" dirty="0" smtClean="0">
                <a:latin typeface="+mj-lt"/>
              </a:rPr>
              <a:t>AwesomeGP™ software version 1 requires doctors to navigate through four hierarchical screens to find the diagnosis code for a patient.</a:t>
            </a:r>
          </a:p>
          <a:p>
            <a:endParaRPr lang="en-GB" sz="2800" dirty="0">
              <a:latin typeface="+mj-lt"/>
            </a:endParaRPr>
          </a:p>
          <a:p>
            <a:r>
              <a:rPr lang="en-GB" sz="2800" dirty="0" smtClean="0">
                <a:latin typeface="+mj-lt"/>
              </a:rPr>
              <a:t>AwesomeGP™ 2 introduces a search that returns matching codes.  This takes 4 seconds on the practice’s 386 computer, but later they upgrade to a Pentium, and it takes only 1 second.</a:t>
            </a:r>
          </a:p>
          <a:p>
            <a:endParaRPr lang="en-GB" sz="2800" dirty="0">
              <a:latin typeface="+mj-lt"/>
            </a:endParaRPr>
          </a:p>
          <a:p>
            <a:r>
              <a:rPr lang="en-GB" sz="2800" dirty="0" smtClean="0">
                <a:latin typeface="+mj-lt"/>
              </a:rPr>
              <a:t>In AwesomeGP™ 3, live suggestions appear instantly as a user types, ranked based on frequency of use at the practice.</a:t>
            </a:r>
          </a:p>
          <a:p>
            <a:pPr marL="571500" indent="-571500">
              <a:buFont typeface="Arial" panose="020B0604020202020204" pitchFamily="34" charset="0"/>
              <a:buChar char="•"/>
            </a:pPr>
            <a:endParaRPr lang="en-GB" sz="3200" dirty="0">
              <a:latin typeface="+mj-lt"/>
            </a:endParaRPr>
          </a:p>
        </p:txBody>
      </p:sp>
    </p:spTree>
    <p:custDataLst>
      <p:tags r:id="rId1"/>
    </p:custDataLst>
    <p:extLst>
      <p:ext uri="{BB962C8B-B14F-4D97-AF65-F5344CB8AC3E}">
        <p14:creationId xmlns:p14="http://schemas.microsoft.com/office/powerpoint/2010/main" val="3701869342"/>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What is </a:t>
            </a:r>
            <a:r>
              <a:rPr lang="en-GB" sz="3600" strike="sngStrike" dirty="0" smtClean="0">
                <a:solidFill>
                  <a:schemeClr val="tx2"/>
                </a:solidFill>
              </a:rPr>
              <a:t>Health</a:t>
            </a:r>
            <a:r>
              <a:rPr lang="en-GB" sz="3600" dirty="0" smtClean="0">
                <a:solidFill>
                  <a:schemeClr val="tx2"/>
                </a:solidFill>
              </a:rPr>
              <a:t> Data Science?</a:t>
            </a:r>
          </a:p>
        </p:txBody>
      </p:sp>
      <p:pic>
        <p:nvPicPr>
          <p:cNvPr id="2050" name="Picture 2" descr="File:DataScienceDisciplin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6416" y="981075"/>
            <a:ext cx="6131168" cy="45983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91308" y="5838092"/>
            <a:ext cx="914400" cy="914400"/>
          </a:xfrm>
          <a:prstGeom prst="rect">
            <a:avLst/>
          </a:prstGeom>
        </p:spPr>
        <p:txBody>
          <a:bodyPr vert="horz" wrap="none" lIns="91440" tIns="45720" rIns="91440" bIns="45720" rtlCol="0">
            <a:normAutofit/>
          </a:bodyPr>
          <a:lstStyle/>
          <a:p>
            <a:r>
              <a:rPr lang="en-GB" sz="1200" dirty="0" smtClean="0">
                <a:solidFill>
                  <a:srgbClr val="646464"/>
                </a:solidFill>
              </a:rPr>
              <a:t>Source: </a:t>
            </a:r>
            <a:r>
              <a:rPr lang="en-GB" sz="1200" dirty="0" err="1" smtClean="0">
                <a:solidFill>
                  <a:srgbClr val="646464"/>
                </a:solidFill>
              </a:rPr>
              <a:t>Calvin.Andrus</a:t>
            </a:r>
            <a:r>
              <a:rPr lang="en-GB" sz="1200" dirty="0" smtClean="0">
                <a:solidFill>
                  <a:srgbClr val="646464"/>
                </a:solidFill>
              </a:rPr>
              <a:t> </a:t>
            </a:r>
            <a:r>
              <a:rPr lang="en-GB" sz="1200" dirty="0">
                <a:hlinkClick r:id="rId5"/>
              </a:rPr>
              <a:t>https://commons.wikimedia.org/wiki/File:DataScienceDisciplines.png</a:t>
            </a:r>
            <a:endParaRPr lang="en-GB" sz="1200" b="0" dirty="0" smtClean="0">
              <a:solidFill>
                <a:srgbClr val="646464"/>
              </a:solidFill>
            </a:endParaRPr>
          </a:p>
        </p:txBody>
      </p:sp>
    </p:spTree>
    <p:custDataLst>
      <p:tags r:id="rId1"/>
    </p:custDataLst>
    <p:extLst>
      <p:ext uri="{BB962C8B-B14F-4D97-AF65-F5344CB8AC3E}">
        <p14:creationId xmlns:p14="http://schemas.microsoft.com/office/powerpoint/2010/main" val="2645071076"/>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Discussion – provenance matters 3</a:t>
            </a:r>
          </a:p>
        </p:txBody>
      </p:sp>
      <p:sp>
        <p:nvSpPr>
          <p:cNvPr id="4" name="TextBox 3"/>
          <p:cNvSpPr txBox="1"/>
          <p:nvPr/>
        </p:nvSpPr>
        <p:spPr>
          <a:xfrm>
            <a:off x="215516" y="1030084"/>
            <a:ext cx="8712968" cy="4031873"/>
          </a:xfrm>
          <a:prstGeom prst="rect">
            <a:avLst/>
          </a:prstGeom>
          <a:noFill/>
        </p:spPr>
        <p:txBody>
          <a:bodyPr wrap="square" rtlCol="0">
            <a:spAutoFit/>
          </a:bodyPr>
          <a:lstStyle/>
          <a:p>
            <a:r>
              <a:rPr lang="en-GB" sz="2800" dirty="0" smtClean="0">
                <a:latin typeface="+mj-lt"/>
              </a:rPr>
              <a:t>Doctors used to create, print, and sign letters for referral to a specialist based on a Microsoft Word template.</a:t>
            </a:r>
          </a:p>
          <a:p>
            <a:endParaRPr lang="en-GB" sz="2800" dirty="0">
              <a:latin typeface="+mj-lt"/>
            </a:endParaRPr>
          </a:p>
          <a:p>
            <a:r>
              <a:rPr lang="en-GB" sz="2800" dirty="0" smtClean="0">
                <a:latin typeface="+mj-lt"/>
              </a:rPr>
              <a:t>Then AwesomeGP™ 4 comes out, which automatically creates and emails a patient referral letter and adds information about the referral to the patient’s record.</a:t>
            </a:r>
          </a:p>
          <a:p>
            <a:pPr marL="571500" indent="-571500">
              <a:buFont typeface="Arial" panose="020B0604020202020204" pitchFamily="34" charset="0"/>
              <a:buChar char="•"/>
            </a:pPr>
            <a:endParaRPr lang="en-GB" sz="3200" dirty="0">
              <a:latin typeface="+mj-lt"/>
            </a:endParaRPr>
          </a:p>
        </p:txBody>
      </p:sp>
    </p:spTree>
    <p:custDataLst>
      <p:tags r:id="rId1"/>
    </p:custDataLst>
    <p:extLst>
      <p:ext uri="{BB962C8B-B14F-4D97-AF65-F5344CB8AC3E}">
        <p14:creationId xmlns:p14="http://schemas.microsoft.com/office/powerpoint/2010/main" val="1389061345"/>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Discussion – provenance matters 4</a:t>
            </a:r>
          </a:p>
        </p:txBody>
      </p:sp>
      <p:sp>
        <p:nvSpPr>
          <p:cNvPr id="4" name="TextBox 3"/>
          <p:cNvSpPr txBox="1"/>
          <p:nvPr/>
        </p:nvSpPr>
        <p:spPr>
          <a:xfrm>
            <a:off x="215516" y="1030084"/>
            <a:ext cx="8712968" cy="4832092"/>
          </a:xfrm>
          <a:prstGeom prst="rect">
            <a:avLst/>
          </a:prstGeom>
          <a:noFill/>
        </p:spPr>
        <p:txBody>
          <a:bodyPr wrap="square" rtlCol="0">
            <a:spAutoFit/>
          </a:bodyPr>
          <a:lstStyle/>
          <a:p>
            <a:r>
              <a:rPr lang="en-GB" sz="2800" dirty="0" smtClean="0">
                <a:latin typeface="+mj-lt"/>
              </a:rPr>
              <a:t>The national standards for clinical coding of hospital admissions require each health board’s data to have an average of at least 3 diagnosis codes per spell, with 90% of spells having a primary diagnosis listed.</a:t>
            </a:r>
          </a:p>
          <a:p>
            <a:pPr marL="571500" indent="-571500">
              <a:buFont typeface="Arial" panose="020B0604020202020204" pitchFamily="34" charset="0"/>
              <a:buChar char="•"/>
            </a:pPr>
            <a:endParaRPr lang="en-GB" sz="2800" dirty="0" smtClean="0">
              <a:latin typeface="+mj-lt"/>
            </a:endParaRPr>
          </a:p>
          <a:p>
            <a:r>
              <a:rPr lang="en-GB" sz="2800" dirty="0" smtClean="0">
                <a:latin typeface="+mj-lt"/>
              </a:rPr>
              <a:t>Later this is increased to 5 codes and 98% of spells, respectively.</a:t>
            </a:r>
          </a:p>
          <a:p>
            <a:endParaRPr lang="en-GB" sz="2800" dirty="0">
              <a:latin typeface="+mj-lt"/>
            </a:endParaRPr>
          </a:p>
          <a:p>
            <a:r>
              <a:rPr lang="en-GB" sz="2800" dirty="0" smtClean="0">
                <a:latin typeface="+mj-lt"/>
              </a:rPr>
              <a:t>This increases the workload of clinical coders 20%, but only 5 out of 20 hospitals have funding to hire more coders.</a:t>
            </a:r>
            <a:endParaRPr lang="en-GB" sz="2800" dirty="0">
              <a:latin typeface="+mj-lt"/>
            </a:endParaRPr>
          </a:p>
        </p:txBody>
      </p:sp>
    </p:spTree>
    <p:custDataLst>
      <p:tags r:id="rId1"/>
    </p:custDataLst>
    <p:extLst>
      <p:ext uri="{BB962C8B-B14F-4D97-AF65-F5344CB8AC3E}">
        <p14:creationId xmlns:p14="http://schemas.microsoft.com/office/powerpoint/2010/main" val="1896775592"/>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Discussion</a:t>
            </a:r>
          </a:p>
        </p:txBody>
      </p:sp>
      <p:sp>
        <p:nvSpPr>
          <p:cNvPr id="4" name="TextBox 3"/>
          <p:cNvSpPr txBox="1"/>
          <p:nvPr/>
        </p:nvSpPr>
        <p:spPr>
          <a:xfrm>
            <a:off x="215516" y="1030084"/>
            <a:ext cx="8712968" cy="4832092"/>
          </a:xfrm>
          <a:prstGeom prst="rect">
            <a:avLst/>
          </a:prstGeom>
          <a:noFill/>
        </p:spPr>
        <p:txBody>
          <a:bodyPr wrap="square" rtlCol="0">
            <a:spAutoFit/>
          </a:bodyPr>
          <a:lstStyle/>
          <a:p>
            <a:r>
              <a:rPr lang="en-GB" sz="2800" dirty="0" smtClean="0">
                <a:latin typeface="+mj-lt"/>
              </a:rPr>
              <a:t>The national standards for clinical coding of hospital admissions require each health board’s data to have an average of at least 3 diagnosis codes per spell, with 90% of spells having a primary diagnosis listed.</a:t>
            </a:r>
          </a:p>
          <a:p>
            <a:pPr marL="571500" indent="-571500">
              <a:buFont typeface="Arial" panose="020B0604020202020204" pitchFamily="34" charset="0"/>
              <a:buChar char="•"/>
            </a:pPr>
            <a:endParaRPr lang="en-GB" sz="2800" dirty="0" smtClean="0">
              <a:latin typeface="+mj-lt"/>
            </a:endParaRPr>
          </a:p>
          <a:p>
            <a:r>
              <a:rPr lang="en-GB" sz="2800" dirty="0" smtClean="0">
                <a:latin typeface="+mj-lt"/>
              </a:rPr>
              <a:t>Later this is increased to 5 codes and 98% of spells, respectively.</a:t>
            </a:r>
          </a:p>
          <a:p>
            <a:endParaRPr lang="en-GB" sz="2800" dirty="0">
              <a:latin typeface="+mj-lt"/>
            </a:endParaRPr>
          </a:p>
          <a:p>
            <a:r>
              <a:rPr lang="en-GB" sz="2800" dirty="0" smtClean="0">
                <a:latin typeface="+mj-lt"/>
              </a:rPr>
              <a:t>This increases the workload of clinical coders 20%, but only 5 out of 20 hospitals have funding to hire more coders.</a:t>
            </a:r>
            <a:endParaRPr lang="en-GB" sz="2800" dirty="0">
              <a:latin typeface="+mj-lt"/>
            </a:endParaRPr>
          </a:p>
        </p:txBody>
      </p:sp>
    </p:spTree>
    <p:custDataLst>
      <p:tags r:id="rId1"/>
    </p:custDataLst>
    <p:extLst>
      <p:ext uri="{BB962C8B-B14F-4D97-AF65-F5344CB8AC3E}">
        <p14:creationId xmlns:p14="http://schemas.microsoft.com/office/powerpoint/2010/main" val="3255945788"/>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Health Data Science: Conclusions</a:t>
            </a:r>
          </a:p>
        </p:txBody>
      </p:sp>
      <p:sp>
        <p:nvSpPr>
          <p:cNvPr id="4" name="TextBox 3"/>
          <p:cNvSpPr txBox="1"/>
          <p:nvPr/>
        </p:nvSpPr>
        <p:spPr>
          <a:xfrm>
            <a:off x="215516" y="1030084"/>
            <a:ext cx="8712968" cy="2677656"/>
          </a:xfrm>
          <a:prstGeom prst="rect">
            <a:avLst/>
          </a:prstGeom>
          <a:noFill/>
        </p:spPr>
        <p:txBody>
          <a:bodyPr wrap="square" rtlCol="0">
            <a:spAutoFit/>
          </a:bodyPr>
          <a:lstStyle/>
          <a:p>
            <a:endParaRPr lang="en-GB" sz="2800" dirty="0" smtClean="0">
              <a:latin typeface="+mj-lt"/>
            </a:endParaRPr>
          </a:p>
          <a:p>
            <a:pPr marL="457200" indent="-457200">
              <a:buFont typeface="Arial" panose="020B0604020202020204" pitchFamily="34" charset="0"/>
              <a:buChar char="•"/>
            </a:pPr>
            <a:r>
              <a:rPr lang="en-GB" sz="2800" dirty="0" smtClean="0">
                <a:latin typeface="+mj-lt"/>
              </a:rPr>
              <a:t>Gap between promise and reality.  Let’s be part of the solution!</a:t>
            </a:r>
          </a:p>
          <a:p>
            <a:pPr marL="457200" indent="-457200">
              <a:buFont typeface="Arial" panose="020B0604020202020204" pitchFamily="34" charset="0"/>
              <a:buChar char="•"/>
            </a:pPr>
            <a:r>
              <a:rPr lang="en-GB" sz="2800" dirty="0" smtClean="0">
                <a:latin typeface="+mj-lt"/>
              </a:rPr>
              <a:t>Real world data is messy; understanding the messiness is critical. </a:t>
            </a:r>
          </a:p>
          <a:p>
            <a:pPr marL="457200" indent="-457200">
              <a:buFont typeface="Arial" panose="020B0604020202020204" pitchFamily="34" charset="0"/>
              <a:buChar char="•"/>
            </a:pPr>
            <a:endParaRPr lang="en-GB" sz="2800" dirty="0">
              <a:latin typeface="+mj-lt"/>
            </a:endParaRPr>
          </a:p>
        </p:txBody>
      </p:sp>
    </p:spTree>
    <p:custDataLst>
      <p:tags r:id="rId1"/>
    </p:custDataLst>
    <p:extLst>
      <p:ext uri="{BB962C8B-B14F-4D97-AF65-F5344CB8AC3E}">
        <p14:creationId xmlns:p14="http://schemas.microsoft.com/office/powerpoint/2010/main" val="3998158483"/>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139797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Being Part of the Solution</a:t>
            </a:r>
            <a:br>
              <a:rPr lang="en-GB" sz="3600" dirty="0" smtClean="0">
                <a:solidFill>
                  <a:schemeClr val="tx2"/>
                </a:solidFill>
              </a:rPr>
            </a:br>
            <a:r>
              <a:rPr lang="en-GB" sz="2400" dirty="0" smtClean="0">
                <a:solidFill>
                  <a:schemeClr val="tx2"/>
                </a:solidFill>
              </a:rPr>
              <a:t>Data Science Toolkit (for this module)</a:t>
            </a:r>
            <a:endParaRPr lang="en-GB" sz="3600" dirty="0" smtClean="0">
              <a:solidFill>
                <a:schemeClr val="tx2"/>
              </a:solidFill>
            </a:endParaRPr>
          </a:p>
        </p:txBody>
      </p:sp>
      <p:sp>
        <p:nvSpPr>
          <p:cNvPr id="4" name="TextBox 3"/>
          <p:cNvSpPr txBox="1"/>
          <p:nvPr/>
        </p:nvSpPr>
        <p:spPr>
          <a:xfrm>
            <a:off x="215516" y="1030084"/>
            <a:ext cx="8712968" cy="4401205"/>
          </a:xfrm>
          <a:prstGeom prst="rect">
            <a:avLst/>
          </a:prstGeom>
          <a:noFill/>
        </p:spPr>
        <p:txBody>
          <a:bodyPr wrap="square" rtlCol="0">
            <a:spAutoFit/>
          </a:bodyPr>
          <a:lstStyle/>
          <a:p>
            <a:endParaRPr lang="en-GB" sz="2800" dirty="0" smtClean="0">
              <a:latin typeface="+mj-lt"/>
            </a:endParaRPr>
          </a:p>
          <a:p>
            <a:pPr marL="457200" indent="-457200">
              <a:buFont typeface="Arial" panose="020B0604020202020204" pitchFamily="34" charset="0"/>
              <a:buChar char="•"/>
            </a:pPr>
            <a:r>
              <a:rPr lang="en-GB" sz="2800" b="1" dirty="0" smtClean="0">
                <a:latin typeface="+mj-lt"/>
              </a:rPr>
              <a:t>R</a:t>
            </a:r>
            <a:r>
              <a:rPr lang="en-GB" sz="2800" dirty="0" smtClean="0">
                <a:latin typeface="+mj-lt"/>
              </a:rPr>
              <a:t/>
            </a:r>
            <a:br>
              <a:rPr lang="en-GB" sz="2800" dirty="0" smtClean="0">
                <a:latin typeface="+mj-lt"/>
              </a:rPr>
            </a:br>
            <a:r>
              <a:rPr lang="en-GB" sz="2800" dirty="0" smtClean="0">
                <a:latin typeface="+mj-lt"/>
              </a:rPr>
              <a:t>Statistical programming</a:t>
            </a:r>
          </a:p>
          <a:p>
            <a:pPr marL="457200" indent="-457200">
              <a:buFont typeface="Arial" panose="020B0604020202020204" pitchFamily="34" charset="0"/>
              <a:buChar char="•"/>
            </a:pPr>
            <a:r>
              <a:rPr lang="en-GB" sz="2800" b="1" dirty="0" smtClean="0">
                <a:latin typeface="+mj-lt"/>
              </a:rPr>
              <a:t>Relational Database/SQL</a:t>
            </a:r>
            <a:br>
              <a:rPr lang="en-GB" sz="2800" b="1" dirty="0" smtClean="0">
                <a:latin typeface="+mj-lt"/>
              </a:rPr>
            </a:br>
            <a:r>
              <a:rPr lang="en-GB" sz="2800" dirty="0" smtClean="0">
                <a:latin typeface="+mj-lt"/>
              </a:rPr>
              <a:t>Data storage, manipulation</a:t>
            </a:r>
          </a:p>
          <a:p>
            <a:pPr marL="457200" indent="-457200">
              <a:buFont typeface="Arial" panose="020B0604020202020204" pitchFamily="34" charset="0"/>
              <a:buChar char="•"/>
            </a:pPr>
            <a:r>
              <a:rPr lang="en-GB" sz="2800" b="1" dirty="0" smtClean="0">
                <a:latin typeface="+mj-lt"/>
              </a:rPr>
              <a:t>Git</a:t>
            </a:r>
            <a:br>
              <a:rPr lang="en-GB" sz="2800" b="1" dirty="0" smtClean="0">
                <a:latin typeface="+mj-lt"/>
              </a:rPr>
            </a:br>
            <a:r>
              <a:rPr lang="en-GB" sz="2800" dirty="0" smtClean="0">
                <a:latin typeface="+mj-lt"/>
              </a:rPr>
              <a:t>Version control</a:t>
            </a:r>
          </a:p>
          <a:p>
            <a:pPr marL="457200" indent="-457200">
              <a:buFont typeface="Arial" panose="020B0604020202020204" pitchFamily="34" charset="0"/>
              <a:buChar char="•"/>
            </a:pPr>
            <a:r>
              <a:rPr lang="en-GB" sz="2800" b="1" dirty="0" smtClean="0">
                <a:latin typeface="+mj-lt"/>
              </a:rPr>
              <a:t>Software Development Methodology</a:t>
            </a:r>
            <a:br>
              <a:rPr lang="en-GB" sz="2800" b="1" dirty="0" smtClean="0">
                <a:latin typeface="+mj-lt"/>
              </a:rPr>
            </a:br>
            <a:r>
              <a:rPr lang="en-GB" sz="2800" dirty="0" smtClean="0">
                <a:latin typeface="+mj-lt"/>
              </a:rPr>
              <a:t>Saving the world</a:t>
            </a:r>
            <a:endParaRPr lang="en-GB" sz="2800" b="1" dirty="0" smtClean="0">
              <a:latin typeface="+mj-lt"/>
            </a:endParaRPr>
          </a:p>
          <a:p>
            <a:pPr marL="457200" indent="-457200">
              <a:buFont typeface="Arial" panose="020B0604020202020204" pitchFamily="34" charset="0"/>
              <a:buChar char="•"/>
            </a:pPr>
            <a:endParaRPr lang="en-GB" sz="2800" dirty="0">
              <a:latin typeface="+mj-lt"/>
            </a:endParaRPr>
          </a:p>
        </p:txBody>
      </p:sp>
    </p:spTree>
    <p:custDataLst>
      <p:tags r:id="rId1"/>
    </p:custDataLst>
    <p:extLst>
      <p:ext uri="{BB962C8B-B14F-4D97-AF65-F5344CB8AC3E}">
        <p14:creationId xmlns:p14="http://schemas.microsoft.com/office/powerpoint/2010/main" val="917682488"/>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4905" y="807868"/>
            <a:ext cx="8398276" cy="3970318"/>
          </a:xfrm>
          <a:prstGeom prst="rect">
            <a:avLst/>
          </a:prstGeom>
        </p:spPr>
        <p:txBody>
          <a:bodyPr wrap="square">
            <a:spAutoFit/>
          </a:bodyPr>
          <a:lstStyle/>
          <a:p>
            <a:pPr marL="285750" indent="-285750">
              <a:buFont typeface="Arial" panose="020B0604020202020204" pitchFamily="34" charset="0"/>
              <a:buChar char="•"/>
            </a:pPr>
            <a:r>
              <a:rPr lang="en-GB" sz="2800" dirty="0" smtClean="0">
                <a:solidFill>
                  <a:srgbClr val="000000"/>
                </a:solidFill>
                <a:latin typeface="LMSans10-Regular"/>
              </a:rPr>
              <a:t>Open </a:t>
            </a:r>
            <a:r>
              <a:rPr lang="en-GB" sz="2800" dirty="0">
                <a:solidFill>
                  <a:srgbClr val="000000"/>
                </a:solidFill>
                <a:latin typeface="LMSans10-Regular"/>
              </a:rPr>
              <a:t>source programming language and software environment </a:t>
            </a:r>
            <a:r>
              <a:rPr lang="en-GB" sz="2800" dirty="0" smtClean="0">
                <a:solidFill>
                  <a:srgbClr val="000000"/>
                </a:solidFill>
                <a:latin typeface="LMSans10-Regular"/>
              </a:rPr>
              <a:t>for statistical </a:t>
            </a:r>
            <a:r>
              <a:rPr lang="en-GB" sz="2800" dirty="0">
                <a:solidFill>
                  <a:srgbClr val="000000"/>
                </a:solidFill>
                <a:latin typeface="LMSans10-Regular"/>
              </a:rPr>
              <a:t>computing and graphics</a:t>
            </a:r>
          </a:p>
          <a:p>
            <a:pPr marL="285750" indent="-285750">
              <a:buFont typeface="Arial" panose="020B0604020202020204" pitchFamily="34" charset="0"/>
              <a:buChar char="•"/>
            </a:pPr>
            <a:r>
              <a:rPr lang="en-GB" sz="2800" dirty="0">
                <a:solidFill>
                  <a:srgbClr val="000000"/>
                </a:solidFill>
                <a:latin typeface="LMSans10-Regular"/>
              </a:rPr>
              <a:t>No license fee</a:t>
            </a:r>
          </a:p>
          <a:p>
            <a:pPr marL="285750" indent="-285750">
              <a:buFont typeface="Arial" panose="020B0604020202020204" pitchFamily="34" charset="0"/>
              <a:buChar char="•"/>
            </a:pPr>
            <a:r>
              <a:rPr lang="en-GB" sz="2800" dirty="0">
                <a:solidFill>
                  <a:srgbClr val="000000"/>
                </a:solidFill>
                <a:latin typeface="LMSans10-Regular"/>
              </a:rPr>
              <a:t>Available for Windows, Linux and Apple Macintosh platforms</a:t>
            </a:r>
          </a:p>
          <a:p>
            <a:pPr marL="285750" indent="-285750">
              <a:buFont typeface="Arial" panose="020B0604020202020204" pitchFamily="34" charset="0"/>
              <a:buChar char="•"/>
            </a:pPr>
            <a:r>
              <a:rPr lang="en-GB" sz="2800" dirty="0">
                <a:solidFill>
                  <a:srgbClr val="000000"/>
                </a:solidFill>
                <a:latin typeface="LMSans10-Regular"/>
              </a:rPr>
              <a:t>Based upon the S language (Bell Laboratories, 1970’s)</a:t>
            </a:r>
          </a:p>
          <a:p>
            <a:pPr marL="285750" indent="-285750">
              <a:buFont typeface="Arial" panose="020B0604020202020204" pitchFamily="34" charset="0"/>
              <a:buChar char="•"/>
            </a:pPr>
            <a:r>
              <a:rPr lang="en-GB" sz="2800" dirty="0">
                <a:solidFill>
                  <a:srgbClr val="000000"/>
                </a:solidFill>
                <a:latin typeface="LMSans10-Regular"/>
              </a:rPr>
              <a:t>Growing in popularity (e.g. Google Scholar)</a:t>
            </a:r>
            <a:endParaRPr lang="en-GB" sz="2800" dirty="0"/>
          </a:p>
        </p:txBody>
      </p:sp>
      <p:sp>
        <p:nvSpPr>
          <p:cNvPr id="4" name="TextBox 3"/>
          <p:cNvSpPr txBox="1"/>
          <p:nvPr/>
        </p:nvSpPr>
        <p:spPr>
          <a:xfrm>
            <a:off x="257453" y="5690587"/>
            <a:ext cx="3133817" cy="381739"/>
          </a:xfrm>
          <a:prstGeom prst="rect">
            <a:avLst/>
          </a:prstGeom>
        </p:spPr>
        <p:txBody>
          <a:bodyPr vert="horz" wrap="none" lIns="91440" tIns="45720" rIns="91440" bIns="45720" rtlCol="0">
            <a:normAutofit/>
          </a:bodyPr>
          <a:lstStyle/>
          <a:p>
            <a:r>
              <a:rPr lang="en-GB" sz="1400" b="0" dirty="0" smtClean="0">
                <a:solidFill>
                  <a:srgbClr val="646464"/>
                </a:solidFill>
              </a:rPr>
              <a:t>Slide courtesy of Joanne Demmler</a:t>
            </a:r>
          </a:p>
        </p:txBody>
      </p:sp>
      <p:sp>
        <p:nvSpPr>
          <p:cNvPr id="6" name="Title 1"/>
          <p:cNvSpPr txBox="1">
            <a:spLocks/>
          </p:cNvSpPr>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r" defTabSz="914400" rtl="0" eaLnBrk="1" latinLnBrk="0" hangingPunct="1">
              <a:spcBef>
                <a:spcPct val="0"/>
              </a:spcBef>
              <a:buNone/>
              <a:defRPr sz="1800" kern="1200">
                <a:solidFill>
                  <a:srgbClr val="F5F3ED"/>
                </a:solidFill>
                <a:effectLst>
                  <a:outerShdw blurRad="38100" dist="38100" dir="2700000" algn="tl">
                    <a:srgbClr val="000000">
                      <a:alpha val="43137"/>
                    </a:srgbClr>
                  </a:outerShdw>
                </a:effectLst>
                <a:latin typeface="Trebuchet MS" pitchFamily="34" charset="0"/>
                <a:ea typeface="Tahoma" pitchFamily="34" charset="0"/>
                <a:cs typeface="Tahoma" pitchFamily="34" charset="0"/>
              </a:defRPr>
            </a:lvl1pPr>
          </a:lstStyle>
          <a:p>
            <a:pPr algn="ctr"/>
            <a:r>
              <a:rPr lang="en-GB" sz="3600" dirty="0" smtClean="0">
                <a:solidFill>
                  <a:schemeClr val="tx2"/>
                </a:solidFill>
              </a:rPr>
              <a:t>R in a nutshell</a:t>
            </a:r>
          </a:p>
        </p:txBody>
      </p:sp>
    </p:spTree>
    <p:extLst>
      <p:ext uri="{BB962C8B-B14F-4D97-AF65-F5344CB8AC3E}">
        <p14:creationId xmlns:p14="http://schemas.microsoft.com/office/powerpoint/2010/main" val="42788285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6027" y="852257"/>
            <a:ext cx="8398276" cy="2677656"/>
          </a:xfrm>
          <a:prstGeom prst="rect">
            <a:avLst/>
          </a:prstGeom>
        </p:spPr>
        <p:txBody>
          <a:bodyPr wrap="square">
            <a:spAutoFit/>
          </a:bodyPr>
          <a:lstStyle/>
          <a:p>
            <a:pPr marL="285750" indent="-285750">
              <a:buFont typeface="Arial" panose="020B0604020202020204" pitchFamily="34" charset="0"/>
              <a:buChar char="•"/>
            </a:pPr>
            <a:r>
              <a:rPr lang="en-GB" sz="2800" dirty="0" smtClean="0">
                <a:solidFill>
                  <a:srgbClr val="000000"/>
                </a:solidFill>
                <a:latin typeface="LMSans10-Regular"/>
              </a:rPr>
              <a:t>Powerful statistics, plotting capabilities</a:t>
            </a:r>
          </a:p>
          <a:p>
            <a:pPr marL="285750" indent="-285750">
              <a:buFont typeface="Arial" panose="020B0604020202020204" pitchFamily="34" charset="0"/>
              <a:buChar char="•"/>
            </a:pPr>
            <a:r>
              <a:rPr lang="en-GB" sz="2800" dirty="0" smtClean="0">
                <a:solidFill>
                  <a:srgbClr val="000000"/>
                </a:solidFill>
                <a:latin typeface="LMSans10-Regular"/>
              </a:rPr>
              <a:t>Full-featured programming language</a:t>
            </a:r>
          </a:p>
          <a:p>
            <a:pPr marL="742950" lvl="1" indent="-285750">
              <a:buFont typeface="Arial" panose="020B0604020202020204" pitchFamily="34" charset="0"/>
              <a:buChar char="•"/>
            </a:pPr>
            <a:r>
              <a:rPr lang="en-GB" sz="2800" dirty="0" smtClean="0">
                <a:solidFill>
                  <a:srgbClr val="000000"/>
                </a:solidFill>
                <a:latin typeface="LMSans10-Regular"/>
              </a:rPr>
              <a:t>Much better than other statistical software</a:t>
            </a:r>
          </a:p>
          <a:p>
            <a:pPr marL="285750" indent="-285750">
              <a:buFont typeface="Arial" panose="020B0604020202020204" pitchFamily="34" charset="0"/>
              <a:buChar char="•"/>
            </a:pPr>
            <a:r>
              <a:rPr lang="en-GB" sz="2800" dirty="0" smtClean="0">
                <a:solidFill>
                  <a:srgbClr val="000000"/>
                </a:solidFill>
                <a:latin typeface="LMSans10-Regular"/>
              </a:rPr>
              <a:t>Free and open source</a:t>
            </a:r>
          </a:p>
          <a:p>
            <a:pPr marL="742950" lvl="1" indent="-285750">
              <a:buFont typeface="Arial" panose="020B0604020202020204" pitchFamily="34" charset="0"/>
              <a:buChar char="•"/>
            </a:pPr>
            <a:r>
              <a:rPr lang="en-GB" sz="2800" dirty="0" smtClean="0">
                <a:solidFill>
                  <a:srgbClr val="000000"/>
                </a:solidFill>
                <a:latin typeface="LMSans10-Regular"/>
              </a:rPr>
              <a:t>Vast library of user-created modules to perform specific tasks.</a:t>
            </a:r>
            <a:endParaRPr lang="en-GB" sz="2800" dirty="0">
              <a:solidFill>
                <a:srgbClr val="000000"/>
              </a:solidFill>
              <a:latin typeface="LMSans10-Regular"/>
            </a:endParaRPr>
          </a:p>
        </p:txBody>
      </p:sp>
      <p:sp>
        <p:nvSpPr>
          <p:cNvPr id="6" name="Title 1"/>
          <p:cNvSpPr txBox="1">
            <a:spLocks/>
          </p:cNvSpPr>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r" defTabSz="914400" rtl="0" eaLnBrk="1" latinLnBrk="0" hangingPunct="1">
              <a:spcBef>
                <a:spcPct val="0"/>
              </a:spcBef>
              <a:buNone/>
              <a:defRPr sz="1800" kern="1200">
                <a:solidFill>
                  <a:srgbClr val="F5F3ED"/>
                </a:solidFill>
                <a:effectLst>
                  <a:outerShdw blurRad="38100" dist="38100" dir="2700000" algn="tl">
                    <a:srgbClr val="000000">
                      <a:alpha val="43137"/>
                    </a:srgbClr>
                  </a:outerShdw>
                </a:effectLst>
                <a:latin typeface="Trebuchet MS" pitchFamily="34" charset="0"/>
                <a:ea typeface="Tahoma" pitchFamily="34" charset="0"/>
                <a:cs typeface="Tahoma" pitchFamily="34" charset="0"/>
              </a:defRPr>
            </a:lvl1pPr>
          </a:lstStyle>
          <a:p>
            <a:pPr algn="ctr"/>
            <a:r>
              <a:rPr lang="en-GB" sz="3600" dirty="0" smtClean="0">
                <a:solidFill>
                  <a:schemeClr val="tx2"/>
                </a:solidFill>
              </a:rPr>
              <a:t>Why use R?</a:t>
            </a:r>
          </a:p>
        </p:txBody>
      </p:sp>
    </p:spTree>
    <p:extLst>
      <p:ext uri="{BB962C8B-B14F-4D97-AF65-F5344CB8AC3E}">
        <p14:creationId xmlns:p14="http://schemas.microsoft.com/office/powerpoint/2010/main" val="10796729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7234" y="1080857"/>
            <a:ext cx="3626358" cy="1384995"/>
          </a:xfrm>
          <a:prstGeom prst="rect">
            <a:avLst/>
          </a:prstGeom>
        </p:spPr>
        <p:txBody>
          <a:bodyPr wrap="square">
            <a:spAutoFit/>
          </a:bodyPr>
          <a:lstStyle/>
          <a:p>
            <a:r>
              <a:rPr lang="en-GB" sz="2800" b="1" dirty="0" smtClean="0">
                <a:solidFill>
                  <a:srgbClr val="000000"/>
                </a:solidFill>
                <a:latin typeface="LMSans10-Regular"/>
              </a:rPr>
              <a:t>Alternatives you might want to use</a:t>
            </a:r>
          </a:p>
          <a:p>
            <a:pPr marL="285750" indent="-285750">
              <a:buFont typeface="Arial" panose="020B0604020202020204" pitchFamily="34" charset="0"/>
              <a:buChar char="•"/>
            </a:pPr>
            <a:r>
              <a:rPr lang="en-GB" sz="2800" dirty="0" smtClean="0">
                <a:solidFill>
                  <a:srgbClr val="000000"/>
                </a:solidFill>
                <a:latin typeface="LMSans10-Regular"/>
              </a:rPr>
              <a:t>Python</a:t>
            </a:r>
            <a:endParaRPr lang="en-GB" sz="2800" dirty="0">
              <a:solidFill>
                <a:srgbClr val="000000"/>
              </a:solidFill>
              <a:latin typeface="LMSans10-Regular"/>
            </a:endParaRPr>
          </a:p>
        </p:txBody>
      </p:sp>
      <p:sp>
        <p:nvSpPr>
          <p:cNvPr id="6" name="Title 1"/>
          <p:cNvSpPr txBox="1">
            <a:spLocks/>
          </p:cNvSpPr>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r" defTabSz="914400" rtl="0" eaLnBrk="1" latinLnBrk="0" hangingPunct="1">
              <a:spcBef>
                <a:spcPct val="0"/>
              </a:spcBef>
              <a:buNone/>
              <a:defRPr sz="1800" kern="1200">
                <a:solidFill>
                  <a:srgbClr val="F5F3ED"/>
                </a:solidFill>
                <a:effectLst>
                  <a:outerShdw blurRad="38100" dist="38100" dir="2700000" algn="tl">
                    <a:srgbClr val="000000">
                      <a:alpha val="43137"/>
                    </a:srgbClr>
                  </a:outerShdw>
                </a:effectLst>
                <a:latin typeface="Trebuchet MS" pitchFamily="34" charset="0"/>
                <a:ea typeface="Tahoma" pitchFamily="34" charset="0"/>
                <a:cs typeface="Tahoma" pitchFamily="34" charset="0"/>
              </a:defRPr>
            </a:lvl1pPr>
          </a:lstStyle>
          <a:p>
            <a:pPr algn="ctr"/>
            <a:r>
              <a:rPr lang="en-GB" sz="3600" dirty="0" smtClean="0">
                <a:solidFill>
                  <a:schemeClr val="tx2"/>
                </a:solidFill>
              </a:rPr>
              <a:t>Alternatives to R</a:t>
            </a:r>
          </a:p>
        </p:txBody>
      </p:sp>
      <p:sp>
        <p:nvSpPr>
          <p:cNvPr id="4" name="Rectangle 3"/>
          <p:cNvSpPr/>
          <p:nvPr/>
        </p:nvSpPr>
        <p:spPr>
          <a:xfrm>
            <a:off x="4491873" y="1080857"/>
            <a:ext cx="3626358" cy="2677656"/>
          </a:xfrm>
          <a:prstGeom prst="rect">
            <a:avLst/>
          </a:prstGeom>
        </p:spPr>
        <p:txBody>
          <a:bodyPr wrap="square">
            <a:spAutoFit/>
          </a:bodyPr>
          <a:lstStyle/>
          <a:p>
            <a:r>
              <a:rPr lang="en-GB" sz="2800" b="1" dirty="0" smtClean="0">
                <a:solidFill>
                  <a:srgbClr val="000000"/>
                </a:solidFill>
                <a:latin typeface="LMSans10-Regular"/>
              </a:rPr>
              <a:t>Alternatives someone might force you to use</a:t>
            </a:r>
          </a:p>
          <a:p>
            <a:pPr marL="285750" indent="-285750">
              <a:buFont typeface="Arial" panose="020B0604020202020204" pitchFamily="34" charset="0"/>
              <a:buChar char="•"/>
            </a:pPr>
            <a:r>
              <a:rPr lang="en-GB" sz="2800" dirty="0" smtClean="0">
                <a:solidFill>
                  <a:srgbClr val="000000"/>
                </a:solidFill>
                <a:latin typeface="LMSans10-Regular"/>
              </a:rPr>
              <a:t>SPSS</a:t>
            </a:r>
          </a:p>
          <a:p>
            <a:pPr marL="285750" indent="-285750">
              <a:buFont typeface="Arial" panose="020B0604020202020204" pitchFamily="34" charset="0"/>
              <a:buChar char="•"/>
            </a:pPr>
            <a:r>
              <a:rPr lang="en-GB" sz="2800" dirty="0" smtClean="0">
                <a:solidFill>
                  <a:srgbClr val="000000"/>
                </a:solidFill>
                <a:latin typeface="LMSans10-Regular"/>
              </a:rPr>
              <a:t>Stata</a:t>
            </a:r>
          </a:p>
          <a:p>
            <a:pPr marL="285750" indent="-285750">
              <a:buFont typeface="Arial" panose="020B0604020202020204" pitchFamily="34" charset="0"/>
              <a:buChar char="•"/>
            </a:pPr>
            <a:r>
              <a:rPr lang="en-GB" sz="2800" dirty="0" smtClean="0">
                <a:solidFill>
                  <a:srgbClr val="000000"/>
                </a:solidFill>
                <a:latin typeface="LMSans10-Regular"/>
              </a:rPr>
              <a:t>SAS</a:t>
            </a:r>
            <a:endParaRPr lang="en-GB" sz="2800" dirty="0">
              <a:solidFill>
                <a:srgbClr val="000000"/>
              </a:solidFill>
              <a:latin typeface="LMSans10-Regular"/>
            </a:endParaRPr>
          </a:p>
        </p:txBody>
      </p:sp>
      <p:sp>
        <p:nvSpPr>
          <p:cNvPr id="5" name="Rectangle 4"/>
          <p:cNvSpPr/>
          <p:nvPr/>
        </p:nvSpPr>
        <p:spPr>
          <a:xfrm>
            <a:off x="497234" y="3853365"/>
            <a:ext cx="3626358" cy="954107"/>
          </a:xfrm>
          <a:prstGeom prst="rect">
            <a:avLst/>
          </a:prstGeom>
        </p:spPr>
        <p:txBody>
          <a:bodyPr wrap="square">
            <a:spAutoFit/>
          </a:bodyPr>
          <a:lstStyle/>
          <a:p>
            <a:r>
              <a:rPr lang="en-GB" sz="2800" b="1" dirty="0" smtClean="0">
                <a:solidFill>
                  <a:srgbClr val="000000"/>
                </a:solidFill>
                <a:latin typeface="LMSans10-Regular"/>
              </a:rPr>
              <a:t>Please don’t</a:t>
            </a:r>
          </a:p>
          <a:p>
            <a:pPr marL="285750" indent="-285750">
              <a:buFont typeface="Arial" panose="020B0604020202020204" pitchFamily="34" charset="0"/>
              <a:buChar char="•"/>
            </a:pPr>
            <a:r>
              <a:rPr lang="en-GB" sz="2800" dirty="0" smtClean="0">
                <a:solidFill>
                  <a:srgbClr val="000000"/>
                </a:solidFill>
                <a:latin typeface="LMSans10-Regular"/>
              </a:rPr>
              <a:t>Excel</a:t>
            </a:r>
            <a:endParaRPr lang="en-GB" sz="2800" dirty="0">
              <a:solidFill>
                <a:srgbClr val="000000"/>
              </a:solidFill>
              <a:latin typeface="LMSans10-Regular"/>
            </a:endParaRPr>
          </a:p>
        </p:txBody>
      </p:sp>
    </p:spTree>
    <p:extLst>
      <p:ext uri="{BB962C8B-B14F-4D97-AF65-F5344CB8AC3E}">
        <p14:creationId xmlns:p14="http://schemas.microsoft.com/office/powerpoint/2010/main" val="41522675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Relational databases in a nutshell</a:t>
            </a:r>
          </a:p>
        </p:txBody>
      </p:sp>
      <p:sp>
        <p:nvSpPr>
          <p:cNvPr id="4" name="TextBox 3"/>
          <p:cNvSpPr txBox="1"/>
          <p:nvPr/>
        </p:nvSpPr>
        <p:spPr>
          <a:xfrm>
            <a:off x="175376" y="712626"/>
            <a:ext cx="5000631" cy="5324535"/>
          </a:xfrm>
          <a:prstGeom prst="rect">
            <a:avLst/>
          </a:prstGeom>
          <a:noFill/>
        </p:spPr>
        <p:txBody>
          <a:bodyPr wrap="square" rtlCol="0">
            <a:spAutoFit/>
          </a:bodyPr>
          <a:lstStyle/>
          <a:p>
            <a:pPr marL="457200" indent="-457200">
              <a:buFont typeface="Arial" panose="020B0604020202020204" pitchFamily="34" charset="0"/>
              <a:buChar char="•"/>
            </a:pPr>
            <a:r>
              <a:rPr lang="en-GB" sz="2400" dirty="0" smtClean="0">
                <a:latin typeface="+mj-lt"/>
              </a:rPr>
              <a:t>Data is stored in a set of 2D tables, each representing one “thing” (entity).</a:t>
            </a:r>
          </a:p>
          <a:p>
            <a:pPr marL="457200" indent="-457200">
              <a:buFont typeface="Arial" panose="020B0604020202020204" pitchFamily="34" charset="0"/>
              <a:buChar char="•"/>
            </a:pPr>
            <a:r>
              <a:rPr lang="en-GB" sz="2400" dirty="0" smtClean="0">
                <a:latin typeface="+mj-lt"/>
              </a:rPr>
              <a:t>Tables are related to each other with keys.</a:t>
            </a:r>
          </a:p>
          <a:p>
            <a:pPr marL="457200" indent="-457200">
              <a:buFont typeface="Arial" panose="020B0604020202020204" pitchFamily="34" charset="0"/>
              <a:buChar char="•"/>
            </a:pPr>
            <a:r>
              <a:rPr lang="en-GB" sz="2400" dirty="0" smtClean="0">
                <a:latin typeface="+mj-lt"/>
              </a:rPr>
              <a:t>Data stored and processed on disk, managed by relational database management software (RDBMS) for integrity, performance, efficiency.</a:t>
            </a:r>
          </a:p>
          <a:p>
            <a:pPr marL="457200" indent="-457200">
              <a:buFont typeface="Arial" panose="020B0604020202020204" pitchFamily="34" charset="0"/>
              <a:buChar char="•"/>
            </a:pPr>
            <a:r>
              <a:rPr lang="en-GB" sz="2400" dirty="0" smtClean="0">
                <a:latin typeface="+mj-lt"/>
              </a:rPr>
              <a:t>Data stored, accessed, processed with SQL</a:t>
            </a:r>
          </a:p>
          <a:p>
            <a:pPr marL="457200" indent="-457200">
              <a:buFont typeface="Arial" panose="020B0604020202020204" pitchFamily="34" charset="0"/>
              <a:buChar char="•"/>
            </a:pPr>
            <a:endParaRPr lang="en-GB" sz="2400" dirty="0" smtClean="0">
              <a:latin typeface="+mj-lt"/>
            </a:endParaRPr>
          </a:p>
          <a:p>
            <a:pPr marL="457200" indent="-457200">
              <a:buFont typeface="Arial" panose="020B0604020202020204" pitchFamily="34" charset="0"/>
              <a:buChar char="•"/>
            </a:pPr>
            <a:endParaRPr lang="en-GB" sz="2800" dirty="0" smtClean="0">
              <a:latin typeface="+mj-lt"/>
            </a:endParaRPr>
          </a:p>
        </p:txBody>
      </p:sp>
      <p:graphicFrame>
        <p:nvGraphicFramePr>
          <p:cNvPr id="5" name="Table 4"/>
          <p:cNvGraphicFramePr>
            <a:graphicFrameLocks noGrp="1"/>
          </p:cNvGraphicFramePr>
          <p:nvPr>
            <p:extLst/>
          </p:nvPr>
        </p:nvGraphicFramePr>
        <p:xfrm>
          <a:off x="5339066" y="1207061"/>
          <a:ext cx="3501535" cy="1287476"/>
        </p:xfrm>
        <a:graphic>
          <a:graphicData uri="http://schemas.openxmlformats.org/drawingml/2006/table">
            <a:tbl>
              <a:tblPr firstRow="1" bandRow="1">
                <a:tableStyleId>{5C22544A-7EE6-4342-B048-85BDC9FD1C3A}</a:tableStyleId>
              </a:tblPr>
              <a:tblGrid>
                <a:gridCol w="576738">
                  <a:extLst>
                    <a:ext uri="{9D8B030D-6E8A-4147-A177-3AD203B41FA5}">
                      <a16:colId xmlns:a16="http://schemas.microsoft.com/office/drawing/2014/main" val="175965342"/>
                    </a:ext>
                  </a:extLst>
                </a:gridCol>
                <a:gridCol w="1131508">
                  <a:extLst>
                    <a:ext uri="{9D8B030D-6E8A-4147-A177-3AD203B41FA5}">
                      <a16:colId xmlns:a16="http://schemas.microsoft.com/office/drawing/2014/main" val="4174108490"/>
                    </a:ext>
                  </a:extLst>
                </a:gridCol>
                <a:gridCol w="928185">
                  <a:extLst>
                    <a:ext uri="{9D8B030D-6E8A-4147-A177-3AD203B41FA5}">
                      <a16:colId xmlns:a16="http://schemas.microsoft.com/office/drawing/2014/main" val="591979130"/>
                    </a:ext>
                  </a:extLst>
                </a:gridCol>
                <a:gridCol w="865104">
                  <a:extLst>
                    <a:ext uri="{9D8B030D-6E8A-4147-A177-3AD203B41FA5}">
                      <a16:colId xmlns:a16="http://schemas.microsoft.com/office/drawing/2014/main" val="2946312517"/>
                    </a:ext>
                  </a:extLst>
                </a:gridCol>
              </a:tblGrid>
              <a:tr h="321869">
                <a:tc>
                  <a:txBody>
                    <a:bodyPr/>
                    <a:lstStyle/>
                    <a:p>
                      <a:r>
                        <a:rPr lang="en-GB" sz="1400" dirty="0" smtClean="0"/>
                        <a:t>ID</a:t>
                      </a:r>
                      <a:endParaRPr lang="en-GB" sz="1400" dirty="0"/>
                    </a:p>
                  </a:txBody>
                  <a:tcPr/>
                </a:tc>
                <a:tc>
                  <a:txBody>
                    <a:bodyPr/>
                    <a:lstStyle/>
                    <a:p>
                      <a:r>
                        <a:rPr lang="en-GB" sz="1400" dirty="0" smtClean="0"/>
                        <a:t>Name</a:t>
                      </a:r>
                      <a:endParaRPr lang="en-GB" sz="1400" dirty="0"/>
                    </a:p>
                  </a:txBody>
                  <a:tcPr/>
                </a:tc>
                <a:tc>
                  <a:txBody>
                    <a:bodyPr/>
                    <a:lstStyle/>
                    <a:p>
                      <a:r>
                        <a:rPr lang="en-GB" sz="1400" dirty="0" smtClean="0"/>
                        <a:t>Gender</a:t>
                      </a:r>
                      <a:endParaRPr lang="en-GB" sz="1400" dirty="0"/>
                    </a:p>
                  </a:txBody>
                  <a:tcPr/>
                </a:tc>
                <a:tc>
                  <a:txBody>
                    <a:bodyPr/>
                    <a:lstStyle/>
                    <a:p>
                      <a:r>
                        <a:rPr lang="en-GB" sz="1400" dirty="0" smtClean="0"/>
                        <a:t>Height</a:t>
                      </a:r>
                      <a:endParaRPr lang="en-GB" sz="1400" dirty="0"/>
                    </a:p>
                  </a:txBody>
                  <a:tcPr/>
                </a:tc>
                <a:extLst>
                  <a:ext uri="{0D108BD9-81ED-4DB2-BD59-A6C34878D82A}">
                    <a16:rowId xmlns:a16="http://schemas.microsoft.com/office/drawing/2014/main" val="1444847798"/>
                  </a:ext>
                </a:extLst>
              </a:tr>
              <a:tr h="321869">
                <a:tc>
                  <a:txBody>
                    <a:bodyPr/>
                    <a:lstStyle/>
                    <a:p>
                      <a:r>
                        <a:rPr lang="en-GB" sz="1400" dirty="0" smtClean="0"/>
                        <a:t>10</a:t>
                      </a:r>
                      <a:endParaRPr lang="en-GB" sz="1400" dirty="0"/>
                    </a:p>
                  </a:txBody>
                  <a:tcPr/>
                </a:tc>
                <a:tc>
                  <a:txBody>
                    <a:bodyPr/>
                    <a:lstStyle/>
                    <a:p>
                      <a:r>
                        <a:rPr lang="en-GB" sz="1400" dirty="0" smtClean="0"/>
                        <a:t>Ann</a:t>
                      </a:r>
                      <a:endParaRPr lang="en-GB" sz="1400" dirty="0"/>
                    </a:p>
                  </a:txBody>
                  <a:tcPr/>
                </a:tc>
                <a:tc>
                  <a:txBody>
                    <a:bodyPr/>
                    <a:lstStyle/>
                    <a:p>
                      <a:r>
                        <a:rPr lang="en-GB" sz="1400" dirty="0" smtClean="0"/>
                        <a:t>2</a:t>
                      </a:r>
                      <a:endParaRPr lang="en-GB" sz="1400" dirty="0"/>
                    </a:p>
                  </a:txBody>
                  <a:tcPr/>
                </a:tc>
                <a:tc>
                  <a:txBody>
                    <a:bodyPr/>
                    <a:lstStyle/>
                    <a:p>
                      <a:r>
                        <a:rPr lang="en-GB" sz="1400" dirty="0" smtClean="0"/>
                        <a:t>1.62</a:t>
                      </a:r>
                      <a:endParaRPr lang="en-GB" sz="1400" dirty="0"/>
                    </a:p>
                  </a:txBody>
                  <a:tcPr/>
                </a:tc>
                <a:extLst>
                  <a:ext uri="{0D108BD9-81ED-4DB2-BD59-A6C34878D82A}">
                    <a16:rowId xmlns:a16="http://schemas.microsoft.com/office/drawing/2014/main" val="977454977"/>
                  </a:ext>
                </a:extLst>
              </a:tr>
              <a:tr h="321869">
                <a:tc>
                  <a:txBody>
                    <a:bodyPr/>
                    <a:lstStyle/>
                    <a:p>
                      <a:r>
                        <a:rPr lang="en-GB" sz="1400" dirty="0" smtClean="0"/>
                        <a:t>11</a:t>
                      </a:r>
                      <a:endParaRPr lang="en-GB" sz="1400" dirty="0"/>
                    </a:p>
                  </a:txBody>
                  <a:tcPr/>
                </a:tc>
                <a:tc>
                  <a:txBody>
                    <a:bodyPr/>
                    <a:lstStyle/>
                    <a:p>
                      <a:r>
                        <a:rPr lang="en-GB" sz="1400" dirty="0" smtClean="0"/>
                        <a:t>Bill</a:t>
                      </a:r>
                      <a:endParaRPr lang="en-GB" sz="1400" dirty="0"/>
                    </a:p>
                  </a:txBody>
                  <a:tcPr/>
                </a:tc>
                <a:tc>
                  <a:txBody>
                    <a:bodyPr/>
                    <a:lstStyle/>
                    <a:p>
                      <a:r>
                        <a:rPr lang="en-GB" sz="1400" dirty="0" smtClean="0"/>
                        <a:t>1</a:t>
                      </a:r>
                      <a:endParaRPr lang="en-GB" sz="1400" dirty="0"/>
                    </a:p>
                  </a:txBody>
                  <a:tcPr/>
                </a:tc>
                <a:tc>
                  <a:txBody>
                    <a:bodyPr/>
                    <a:lstStyle/>
                    <a:p>
                      <a:r>
                        <a:rPr lang="en-GB" sz="1400" dirty="0" smtClean="0"/>
                        <a:t>1.8</a:t>
                      </a:r>
                      <a:endParaRPr lang="en-GB" sz="1400" dirty="0"/>
                    </a:p>
                  </a:txBody>
                  <a:tcPr/>
                </a:tc>
                <a:extLst>
                  <a:ext uri="{0D108BD9-81ED-4DB2-BD59-A6C34878D82A}">
                    <a16:rowId xmlns:a16="http://schemas.microsoft.com/office/drawing/2014/main" val="4021017079"/>
                  </a:ext>
                </a:extLst>
              </a:tr>
              <a:tr h="321869">
                <a:tc>
                  <a:txBody>
                    <a:bodyPr/>
                    <a:lstStyle/>
                    <a:p>
                      <a:r>
                        <a:rPr lang="en-GB" sz="1400" dirty="0" smtClean="0"/>
                        <a:t>12</a:t>
                      </a:r>
                      <a:endParaRPr lang="en-GB" sz="1400" dirty="0"/>
                    </a:p>
                  </a:txBody>
                  <a:tcPr/>
                </a:tc>
                <a:tc>
                  <a:txBody>
                    <a:bodyPr/>
                    <a:lstStyle/>
                    <a:p>
                      <a:r>
                        <a:rPr lang="en-GB" sz="1400" dirty="0" smtClean="0"/>
                        <a:t>Charlene</a:t>
                      </a:r>
                      <a:endParaRPr lang="en-GB" sz="1400" dirty="0"/>
                    </a:p>
                  </a:txBody>
                  <a:tcPr/>
                </a:tc>
                <a:tc>
                  <a:txBody>
                    <a:bodyPr/>
                    <a:lstStyle/>
                    <a:p>
                      <a:r>
                        <a:rPr lang="en-GB" sz="1400" dirty="0" smtClean="0"/>
                        <a:t>2</a:t>
                      </a:r>
                      <a:endParaRPr lang="en-GB" sz="1400" dirty="0"/>
                    </a:p>
                  </a:txBody>
                  <a:tcPr/>
                </a:tc>
                <a:tc>
                  <a:txBody>
                    <a:bodyPr/>
                    <a:lstStyle/>
                    <a:p>
                      <a:r>
                        <a:rPr lang="en-GB" sz="1400" dirty="0" smtClean="0"/>
                        <a:t>1.45</a:t>
                      </a:r>
                      <a:endParaRPr lang="en-GB" sz="1400" dirty="0"/>
                    </a:p>
                  </a:txBody>
                  <a:tcPr/>
                </a:tc>
                <a:extLst>
                  <a:ext uri="{0D108BD9-81ED-4DB2-BD59-A6C34878D82A}">
                    <a16:rowId xmlns:a16="http://schemas.microsoft.com/office/drawing/2014/main" val="1658152857"/>
                  </a:ext>
                </a:extLst>
              </a:tr>
            </a:tbl>
          </a:graphicData>
        </a:graphic>
      </p:graphicFrame>
      <p:graphicFrame>
        <p:nvGraphicFramePr>
          <p:cNvPr id="6" name="Table 5"/>
          <p:cNvGraphicFramePr>
            <a:graphicFrameLocks noGrp="1"/>
          </p:cNvGraphicFramePr>
          <p:nvPr>
            <p:extLst/>
          </p:nvPr>
        </p:nvGraphicFramePr>
        <p:xfrm>
          <a:off x="5339066" y="3102088"/>
          <a:ext cx="3501534" cy="1287476"/>
        </p:xfrm>
        <a:graphic>
          <a:graphicData uri="http://schemas.openxmlformats.org/drawingml/2006/table">
            <a:tbl>
              <a:tblPr firstRow="1" bandRow="1">
                <a:tableStyleId>{5C22544A-7EE6-4342-B048-85BDC9FD1C3A}</a:tableStyleId>
              </a:tblPr>
              <a:tblGrid>
                <a:gridCol w="875780">
                  <a:extLst>
                    <a:ext uri="{9D8B030D-6E8A-4147-A177-3AD203B41FA5}">
                      <a16:colId xmlns:a16="http://schemas.microsoft.com/office/drawing/2014/main" val="3087882517"/>
                    </a:ext>
                  </a:extLst>
                </a:gridCol>
                <a:gridCol w="444616">
                  <a:extLst>
                    <a:ext uri="{9D8B030D-6E8A-4147-A177-3AD203B41FA5}">
                      <a16:colId xmlns:a16="http://schemas.microsoft.com/office/drawing/2014/main" val="175965342"/>
                    </a:ext>
                  </a:extLst>
                </a:gridCol>
                <a:gridCol w="1065402">
                  <a:extLst>
                    <a:ext uri="{9D8B030D-6E8A-4147-A177-3AD203B41FA5}">
                      <a16:colId xmlns:a16="http://schemas.microsoft.com/office/drawing/2014/main" val="4174108490"/>
                    </a:ext>
                  </a:extLst>
                </a:gridCol>
                <a:gridCol w="1115736">
                  <a:extLst>
                    <a:ext uri="{9D8B030D-6E8A-4147-A177-3AD203B41FA5}">
                      <a16:colId xmlns:a16="http://schemas.microsoft.com/office/drawing/2014/main" val="591979130"/>
                    </a:ext>
                  </a:extLst>
                </a:gridCol>
              </a:tblGrid>
              <a:tr h="321869">
                <a:tc>
                  <a:txBody>
                    <a:bodyPr/>
                    <a:lstStyle/>
                    <a:p>
                      <a:r>
                        <a:rPr lang="en-GB" sz="1400" dirty="0" smtClean="0"/>
                        <a:t>ADM_ID</a:t>
                      </a:r>
                      <a:endParaRPr lang="en-GB" sz="1400" dirty="0"/>
                    </a:p>
                  </a:txBody>
                  <a:tcPr/>
                </a:tc>
                <a:tc>
                  <a:txBody>
                    <a:bodyPr/>
                    <a:lstStyle/>
                    <a:p>
                      <a:r>
                        <a:rPr lang="en-GB" sz="1400" dirty="0" smtClean="0"/>
                        <a:t>ID</a:t>
                      </a:r>
                      <a:endParaRPr lang="en-GB" sz="1400" dirty="0"/>
                    </a:p>
                  </a:txBody>
                  <a:tcPr/>
                </a:tc>
                <a:tc>
                  <a:txBody>
                    <a:bodyPr/>
                    <a:lstStyle/>
                    <a:p>
                      <a:r>
                        <a:rPr lang="en-GB" sz="1400" dirty="0" smtClean="0"/>
                        <a:t>Date</a:t>
                      </a:r>
                      <a:endParaRPr lang="en-GB" sz="1400" dirty="0"/>
                    </a:p>
                  </a:txBody>
                  <a:tcPr/>
                </a:tc>
                <a:tc>
                  <a:txBody>
                    <a:bodyPr/>
                    <a:lstStyle/>
                    <a:p>
                      <a:r>
                        <a:rPr lang="en-GB" sz="1400" dirty="0" smtClean="0"/>
                        <a:t>Type</a:t>
                      </a:r>
                      <a:endParaRPr lang="en-GB" sz="1400" dirty="0"/>
                    </a:p>
                  </a:txBody>
                  <a:tcPr/>
                </a:tc>
                <a:extLst>
                  <a:ext uri="{0D108BD9-81ED-4DB2-BD59-A6C34878D82A}">
                    <a16:rowId xmlns:a16="http://schemas.microsoft.com/office/drawing/2014/main" val="1444847798"/>
                  </a:ext>
                </a:extLst>
              </a:tr>
              <a:tr h="321869">
                <a:tc>
                  <a:txBody>
                    <a:bodyPr/>
                    <a:lstStyle/>
                    <a:p>
                      <a:r>
                        <a:rPr lang="en-GB" sz="1400" dirty="0" smtClean="0"/>
                        <a:t>1</a:t>
                      </a:r>
                      <a:endParaRPr lang="en-GB" sz="1400" dirty="0"/>
                    </a:p>
                  </a:txBody>
                  <a:tcPr/>
                </a:tc>
                <a:tc>
                  <a:txBody>
                    <a:bodyPr/>
                    <a:lstStyle/>
                    <a:p>
                      <a:r>
                        <a:rPr lang="en-GB" sz="1400" dirty="0" smtClean="0"/>
                        <a:t>10</a:t>
                      </a:r>
                      <a:endParaRPr lang="en-GB" sz="1400" dirty="0"/>
                    </a:p>
                  </a:txBody>
                  <a:tcPr/>
                </a:tc>
                <a:tc>
                  <a:txBody>
                    <a:bodyPr/>
                    <a:lstStyle/>
                    <a:p>
                      <a:r>
                        <a:rPr lang="en-GB" sz="1400" dirty="0" smtClean="0"/>
                        <a:t>2004-12-31</a:t>
                      </a:r>
                      <a:endParaRPr lang="en-GB" sz="1400" dirty="0"/>
                    </a:p>
                  </a:txBody>
                  <a:tcPr/>
                </a:tc>
                <a:tc>
                  <a:txBody>
                    <a:bodyPr/>
                    <a:lstStyle/>
                    <a:p>
                      <a:r>
                        <a:rPr lang="en-GB" sz="1400" dirty="0" smtClean="0"/>
                        <a:t>Emergency</a:t>
                      </a:r>
                      <a:endParaRPr lang="en-GB" sz="1400" dirty="0"/>
                    </a:p>
                  </a:txBody>
                  <a:tcPr/>
                </a:tc>
                <a:extLst>
                  <a:ext uri="{0D108BD9-81ED-4DB2-BD59-A6C34878D82A}">
                    <a16:rowId xmlns:a16="http://schemas.microsoft.com/office/drawing/2014/main" val="977454977"/>
                  </a:ext>
                </a:extLst>
              </a:tr>
              <a:tr h="321869">
                <a:tc>
                  <a:txBody>
                    <a:bodyPr/>
                    <a:lstStyle/>
                    <a:p>
                      <a:r>
                        <a:rPr lang="en-GB" sz="1400" dirty="0" smtClean="0"/>
                        <a:t>2</a:t>
                      </a:r>
                      <a:endParaRPr lang="en-GB" sz="1400" dirty="0"/>
                    </a:p>
                  </a:txBody>
                  <a:tcPr/>
                </a:tc>
                <a:tc>
                  <a:txBody>
                    <a:bodyPr/>
                    <a:lstStyle/>
                    <a:p>
                      <a:r>
                        <a:rPr lang="en-GB" sz="1400" dirty="0" smtClean="0"/>
                        <a:t>10</a:t>
                      </a:r>
                      <a:endParaRPr lang="en-GB" sz="1400" dirty="0"/>
                    </a:p>
                  </a:txBody>
                  <a:tcPr/>
                </a:tc>
                <a:tc>
                  <a:txBody>
                    <a:bodyPr/>
                    <a:lstStyle/>
                    <a:p>
                      <a:r>
                        <a:rPr lang="en-GB" sz="1400" dirty="0" smtClean="0"/>
                        <a:t>2005-04-05</a:t>
                      </a:r>
                      <a:endParaRPr lang="en-GB" sz="1400" dirty="0"/>
                    </a:p>
                  </a:txBody>
                  <a:tcPr/>
                </a:tc>
                <a:tc>
                  <a:txBody>
                    <a:bodyPr/>
                    <a:lstStyle/>
                    <a:p>
                      <a:r>
                        <a:rPr lang="en-GB" sz="1400" dirty="0" smtClean="0"/>
                        <a:t>Elective</a:t>
                      </a:r>
                      <a:endParaRPr lang="en-GB" sz="1400" dirty="0"/>
                    </a:p>
                  </a:txBody>
                  <a:tcPr/>
                </a:tc>
                <a:extLst>
                  <a:ext uri="{0D108BD9-81ED-4DB2-BD59-A6C34878D82A}">
                    <a16:rowId xmlns:a16="http://schemas.microsoft.com/office/drawing/2014/main" val="4021017079"/>
                  </a:ext>
                </a:extLst>
              </a:tr>
              <a:tr h="321869">
                <a:tc>
                  <a:txBody>
                    <a:bodyPr/>
                    <a:lstStyle/>
                    <a:p>
                      <a:r>
                        <a:rPr lang="en-GB" sz="1400" dirty="0" smtClean="0"/>
                        <a:t>3</a:t>
                      </a:r>
                      <a:endParaRPr lang="en-GB" sz="1400" dirty="0"/>
                    </a:p>
                  </a:txBody>
                  <a:tcPr/>
                </a:tc>
                <a:tc>
                  <a:txBody>
                    <a:bodyPr/>
                    <a:lstStyle/>
                    <a:p>
                      <a:r>
                        <a:rPr lang="en-GB" sz="1400" dirty="0" smtClean="0"/>
                        <a:t>11</a:t>
                      </a:r>
                      <a:endParaRPr lang="en-GB" sz="1400" dirty="0"/>
                    </a:p>
                  </a:txBody>
                  <a:tcPr/>
                </a:tc>
                <a:tc>
                  <a:txBody>
                    <a:bodyPr/>
                    <a:lstStyle/>
                    <a:p>
                      <a:r>
                        <a:rPr lang="en-GB" sz="1400" dirty="0" smtClean="0"/>
                        <a:t>1999-04-25</a:t>
                      </a:r>
                      <a:endParaRPr lang="en-GB" sz="1400" dirty="0"/>
                    </a:p>
                  </a:txBody>
                  <a:tcPr/>
                </a:tc>
                <a:tc>
                  <a:txBody>
                    <a:bodyPr/>
                    <a:lstStyle/>
                    <a:p>
                      <a:r>
                        <a:rPr lang="en-GB" sz="1400" dirty="0" smtClean="0"/>
                        <a:t>Emergency</a:t>
                      </a:r>
                      <a:endParaRPr lang="en-GB" sz="1400" dirty="0"/>
                    </a:p>
                  </a:txBody>
                  <a:tcPr/>
                </a:tc>
                <a:extLst>
                  <a:ext uri="{0D108BD9-81ED-4DB2-BD59-A6C34878D82A}">
                    <a16:rowId xmlns:a16="http://schemas.microsoft.com/office/drawing/2014/main" val="1658152857"/>
                  </a:ext>
                </a:extLst>
              </a:tr>
            </a:tbl>
          </a:graphicData>
        </a:graphic>
      </p:graphicFrame>
      <p:graphicFrame>
        <p:nvGraphicFramePr>
          <p:cNvPr id="7" name="Table 6"/>
          <p:cNvGraphicFramePr>
            <a:graphicFrameLocks noGrp="1"/>
          </p:cNvGraphicFramePr>
          <p:nvPr>
            <p:extLst/>
          </p:nvPr>
        </p:nvGraphicFramePr>
        <p:xfrm>
          <a:off x="5339066" y="4839329"/>
          <a:ext cx="3501534" cy="1287476"/>
        </p:xfrm>
        <a:graphic>
          <a:graphicData uri="http://schemas.openxmlformats.org/drawingml/2006/table">
            <a:tbl>
              <a:tblPr firstRow="1" bandRow="1">
                <a:tableStyleId>{5C22544A-7EE6-4342-B048-85BDC9FD1C3A}</a:tableStyleId>
              </a:tblPr>
              <a:tblGrid>
                <a:gridCol w="1142085">
                  <a:extLst>
                    <a:ext uri="{9D8B030D-6E8A-4147-A177-3AD203B41FA5}">
                      <a16:colId xmlns:a16="http://schemas.microsoft.com/office/drawing/2014/main" val="3087882517"/>
                    </a:ext>
                  </a:extLst>
                </a:gridCol>
                <a:gridCol w="540947">
                  <a:extLst>
                    <a:ext uri="{9D8B030D-6E8A-4147-A177-3AD203B41FA5}">
                      <a16:colId xmlns:a16="http://schemas.microsoft.com/office/drawing/2014/main" val="175965342"/>
                    </a:ext>
                  </a:extLst>
                </a:gridCol>
                <a:gridCol w="1818502">
                  <a:extLst>
                    <a:ext uri="{9D8B030D-6E8A-4147-A177-3AD203B41FA5}">
                      <a16:colId xmlns:a16="http://schemas.microsoft.com/office/drawing/2014/main" val="4174108490"/>
                    </a:ext>
                  </a:extLst>
                </a:gridCol>
              </a:tblGrid>
              <a:tr h="321869">
                <a:tc>
                  <a:txBody>
                    <a:bodyPr/>
                    <a:lstStyle/>
                    <a:p>
                      <a:r>
                        <a:rPr lang="en-GB" sz="1400" dirty="0" smtClean="0"/>
                        <a:t>ADM_ID</a:t>
                      </a:r>
                      <a:endParaRPr lang="en-GB" sz="1400" dirty="0"/>
                    </a:p>
                  </a:txBody>
                  <a:tcPr/>
                </a:tc>
                <a:tc>
                  <a:txBody>
                    <a:bodyPr/>
                    <a:lstStyle/>
                    <a:p>
                      <a:r>
                        <a:rPr lang="en-GB" sz="1400" dirty="0" smtClean="0"/>
                        <a:t>ID</a:t>
                      </a:r>
                      <a:endParaRPr lang="en-GB" sz="1400" dirty="0"/>
                    </a:p>
                  </a:txBody>
                  <a:tcPr/>
                </a:tc>
                <a:tc>
                  <a:txBody>
                    <a:bodyPr/>
                    <a:lstStyle/>
                    <a:p>
                      <a:r>
                        <a:rPr lang="en-GB" sz="1400" dirty="0" smtClean="0"/>
                        <a:t>Diagnosis</a:t>
                      </a:r>
                      <a:endParaRPr lang="en-GB" sz="1400" dirty="0"/>
                    </a:p>
                  </a:txBody>
                  <a:tcPr/>
                </a:tc>
                <a:extLst>
                  <a:ext uri="{0D108BD9-81ED-4DB2-BD59-A6C34878D82A}">
                    <a16:rowId xmlns:a16="http://schemas.microsoft.com/office/drawing/2014/main" val="1444847798"/>
                  </a:ext>
                </a:extLst>
              </a:tr>
              <a:tr h="321869">
                <a:tc>
                  <a:txBody>
                    <a:bodyPr/>
                    <a:lstStyle/>
                    <a:p>
                      <a:r>
                        <a:rPr lang="en-GB" sz="1400" dirty="0" smtClean="0"/>
                        <a:t>1</a:t>
                      </a:r>
                      <a:endParaRPr lang="en-GB" sz="1400" dirty="0"/>
                    </a:p>
                  </a:txBody>
                  <a:tcPr/>
                </a:tc>
                <a:tc>
                  <a:txBody>
                    <a:bodyPr/>
                    <a:lstStyle/>
                    <a:p>
                      <a:r>
                        <a:rPr lang="en-GB" sz="1400" dirty="0" smtClean="0"/>
                        <a:t>10</a:t>
                      </a:r>
                      <a:endParaRPr lang="en-GB" sz="1400" dirty="0"/>
                    </a:p>
                  </a:txBody>
                  <a:tcPr/>
                </a:tc>
                <a:tc>
                  <a:txBody>
                    <a:bodyPr/>
                    <a:lstStyle/>
                    <a:p>
                      <a:r>
                        <a:rPr lang="en-GB" sz="1400" dirty="0" smtClean="0"/>
                        <a:t>Stroke</a:t>
                      </a:r>
                      <a:endParaRPr lang="en-GB" sz="1400" dirty="0"/>
                    </a:p>
                  </a:txBody>
                  <a:tcPr/>
                </a:tc>
                <a:extLst>
                  <a:ext uri="{0D108BD9-81ED-4DB2-BD59-A6C34878D82A}">
                    <a16:rowId xmlns:a16="http://schemas.microsoft.com/office/drawing/2014/main" val="977454977"/>
                  </a:ext>
                </a:extLst>
              </a:tr>
              <a:tr h="321869">
                <a:tc>
                  <a:txBody>
                    <a:bodyPr/>
                    <a:lstStyle/>
                    <a:p>
                      <a:r>
                        <a:rPr lang="en-GB" sz="1400" dirty="0" smtClean="0"/>
                        <a:t>3</a:t>
                      </a:r>
                      <a:endParaRPr lang="en-GB" sz="1400" dirty="0"/>
                    </a:p>
                  </a:txBody>
                  <a:tcPr/>
                </a:tc>
                <a:tc>
                  <a:txBody>
                    <a:bodyPr/>
                    <a:lstStyle/>
                    <a:p>
                      <a:r>
                        <a:rPr lang="en-GB" sz="1400" dirty="0" smtClean="0"/>
                        <a:t>11</a:t>
                      </a:r>
                      <a:endParaRPr lang="en-GB"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smtClean="0"/>
                        <a:t>Diabetes</a:t>
                      </a:r>
                    </a:p>
                  </a:txBody>
                  <a:tcPr/>
                </a:tc>
                <a:extLst>
                  <a:ext uri="{0D108BD9-81ED-4DB2-BD59-A6C34878D82A}">
                    <a16:rowId xmlns:a16="http://schemas.microsoft.com/office/drawing/2014/main" val="4021017079"/>
                  </a:ext>
                </a:extLst>
              </a:tr>
              <a:tr h="321869">
                <a:tc>
                  <a:txBody>
                    <a:bodyPr/>
                    <a:lstStyle/>
                    <a:p>
                      <a:r>
                        <a:rPr lang="en-GB" sz="1400" dirty="0" smtClean="0"/>
                        <a:t>3</a:t>
                      </a:r>
                      <a:endParaRPr lang="en-GB" sz="1400" dirty="0"/>
                    </a:p>
                  </a:txBody>
                  <a:tcPr/>
                </a:tc>
                <a:tc>
                  <a:txBody>
                    <a:bodyPr/>
                    <a:lstStyle/>
                    <a:p>
                      <a:r>
                        <a:rPr lang="en-GB" sz="1400" dirty="0" smtClean="0"/>
                        <a:t>11</a:t>
                      </a:r>
                      <a:endParaRPr lang="en-GB" sz="1400" dirty="0"/>
                    </a:p>
                  </a:txBody>
                  <a:tcPr/>
                </a:tc>
                <a:tc>
                  <a:txBody>
                    <a:bodyPr/>
                    <a:lstStyle/>
                    <a:p>
                      <a:r>
                        <a:rPr lang="en-GB" sz="1400" dirty="0" smtClean="0"/>
                        <a:t>Hypertension</a:t>
                      </a:r>
                      <a:endParaRPr lang="en-GB" sz="1400" dirty="0"/>
                    </a:p>
                  </a:txBody>
                  <a:tcPr/>
                </a:tc>
                <a:extLst>
                  <a:ext uri="{0D108BD9-81ED-4DB2-BD59-A6C34878D82A}">
                    <a16:rowId xmlns:a16="http://schemas.microsoft.com/office/drawing/2014/main" val="1658152857"/>
                  </a:ext>
                </a:extLst>
              </a:tr>
            </a:tbl>
          </a:graphicData>
        </a:graphic>
      </p:graphicFrame>
      <p:sp>
        <p:nvSpPr>
          <p:cNvPr id="2" name="TextBox 1"/>
          <p:cNvSpPr txBox="1"/>
          <p:nvPr/>
        </p:nvSpPr>
        <p:spPr>
          <a:xfrm>
            <a:off x="8011486" y="794941"/>
            <a:ext cx="914400" cy="412120"/>
          </a:xfrm>
          <a:prstGeom prst="rect">
            <a:avLst/>
          </a:prstGeom>
        </p:spPr>
        <p:txBody>
          <a:bodyPr vert="horz" wrap="none" lIns="91440" tIns="45720" rIns="91440" bIns="45720" rtlCol="0">
            <a:normAutofit/>
          </a:bodyPr>
          <a:lstStyle/>
          <a:p>
            <a:r>
              <a:rPr lang="en-GB" b="0" dirty="0" smtClean="0">
                <a:solidFill>
                  <a:srgbClr val="646464"/>
                </a:solidFill>
              </a:rPr>
              <a:t>Person</a:t>
            </a:r>
          </a:p>
        </p:txBody>
      </p:sp>
      <p:sp>
        <p:nvSpPr>
          <p:cNvPr id="8" name="TextBox 7"/>
          <p:cNvSpPr txBox="1"/>
          <p:nvPr/>
        </p:nvSpPr>
        <p:spPr>
          <a:xfrm>
            <a:off x="7677324" y="2689968"/>
            <a:ext cx="1248562" cy="412120"/>
          </a:xfrm>
          <a:prstGeom prst="rect">
            <a:avLst/>
          </a:prstGeom>
        </p:spPr>
        <p:txBody>
          <a:bodyPr vert="horz" wrap="none" lIns="91440" tIns="45720" rIns="91440" bIns="45720" rtlCol="0">
            <a:normAutofit/>
          </a:bodyPr>
          <a:lstStyle/>
          <a:p>
            <a:r>
              <a:rPr lang="en-GB" b="0" dirty="0" smtClean="0">
                <a:solidFill>
                  <a:srgbClr val="646464"/>
                </a:solidFill>
              </a:rPr>
              <a:t>Admission</a:t>
            </a:r>
          </a:p>
        </p:txBody>
      </p:sp>
      <p:sp>
        <p:nvSpPr>
          <p:cNvPr id="9" name="TextBox 8"/>
          <p:cNvSpPr txBox="1"/>
          <p:nvPr/>
        </p:nvSpPr>
        <p:spPr>
          <a:xfrm>
            <a:off x="7762614" y="4427209"/>
            <a:ext cx="1077986" cy="412120"/>
          </a:xfrm>
          <a:prstGeom prst="rect">
            <a:avLst/>
          </a:prstGeom>
        </p:spPr>
        <p:txBody>
          <a:bodyPr vert="horz" wrap="none" lIns="91440" tIns="45720" rIns="91440" bIns="45720" rtlCol="0">
            <a:normAutofit/>
          </a:bodyPr>
          <a:lstStyle/>
          <a:p>
            <a:r>
              <a:rPr lang="en-GB" b="0" dirty="0" smtClean="0">
                <a:solidFill>
                  <a:srgbClr val="646464"/>
                </a:solidFill>
              </a:rPr>
              <a:t>Diagnosis</a:t>
            </a:r>
          </a:p>
        </p:txBody>
      </p:sp>
      <p:cxnSp>
        <p:nvCxnSpPr>
          <p:cNvPr id="11" name="Straight Arrow Connector 10"/>
          <p:cNvCxnSpPr/>
          <p:nvPr/>
        </p:nvCxnSpPr>
        <p:spPr>
          <a:xfrm>
            <a:off x="5629013" y="2494537"/>
            <a:ext cx="704675" cy="6075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754848" y="4389564"/>
            <a:ext cx="125834" cy="4480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425006" y="4389564"/>
            <a:ext cx="252631" cy="4480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63056784"/>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SQL</a:t>
            </a:r>
          </a:p>
        </p:txBody>
      </p:sp>
      <p:sp>
        <p:nvSpPr>
          <p:cNvPr id="4" name="TextBox 3"/>
          <p:cNvSpPr txBox="1"/>
          <p:nvPr/>
        </p:nvSpPr>
        <p:spPr>
          <a:xfrm>
            <a:off x="242488" y="981074"/>
            <a:ext cx="8649585" cy="4524315"/>
          </a:xfrm>
          <a:prstGeom prst="rect">
            <a:avLst/>
          </a:prstGeom>
          <a:noFill/>
        </p:spPr>
        <p:txBody>
          <a:bodyPr wrap="square" rtlCol="0">
            <a:spAutoFit/>
          </a:bodyPr>
          <a:lstStyle/>
          <a:p>
            <a:pPr marL="457200" indent="-457200">
              <a:buFont typeface="Arial" panose="020B0604020202020204" pitchFamily="34" charset="0"/>
              <a:buChar char="•"/>
            </a:pPr>
            <a:r>
              <a:rPr lang="en-GB" sz="3200" dirty="0" smtClean="0">
                <a:latin typeface="+mj-lt"/>
              </a:rPr>
              <a:t>A programming language enabling you to work with a relational database.</a:t>
            </a:r>
          </a:p>
          <a:p>
            <a:pPr marL="914400" lvl="1" indent="-457200">
              <a:buFont typeface="Arial" panose="020B0604020202020204" pitchFamily="34" charset="0"/>
              <a:buChar char="•"/>
            </a:pPr>
            <a:r>
              <a:rPr lang="en-GB" sz="3200" dirty="0" smtClean="0">
                <a:latin typeface="+mj-lt"/>
              </a:rPr>
              <a:t>Create tables and relationships</a:t>
            </a:r>
          </a:p>
          <a:p>
            <a:pPr marL="914400" lvl="1" indent="-457200">
              <a:buFont typeface="Arial" panose="020B0604020202020204" pitchFamily="34" charset="0"/>
              <a:buChar char="•"/>
            </a:pPr>
            <a:r>
              <a:rPr lang="en-GB" sz="3200" dirty="0"/>
              <a:t>Get data out</a:t>
            </a:r>
          </a:p>
          <a:p>
            <a:pPr marL="914400" lvl="1" indent="-457200">
              <a:buFont typeface="Arial" panose="020B0604020202020204" pitchFamily="34" charset="0"/>
              <a:buChar char="•"/>
            </a:pPr>
            <a:r>
              <a:rPr lang="en-GB" sz="3200" dirty="0"/>
              <a:t>Put data in</a:t>
            </a:r>
          </a:p>
          <a:p>
            <a:pPr marL="914400" lvl="1" indent="-457200">
              <a:buFont typeface="Arial" panose="020B0604020202020204" pitchFamily="34" charset="0"/>
              <a:buChar char="•"/>
            </a:pPr>
            <a:r>
              <a:rPr lang="en-GB" sz="3200" dirty="0" smtClean="0">
                <a:latin typeface="+mj-lt"/>
              </a:rPr>
              <a:t>Manipulate data</a:t>
            </a:r>
          </a:p>
          <a:p>
            <a:pPr marL="914400" lvl="1" indent="-457200">
              <a:buFont typeface="Arial" panose="020B0604020202020204" pitchFamily="34" charset="0"/>
              <a:buChar char="•"/>
            </a:pPr>
            <a:endParaRPr lang="en-GB" sz="3200" dirty="0" smtClean="0">
              <a:latin typeface="+mj-lt"/>
            </a:endParaRPr>
          </a:p>
          <a:p>
            <a:pPr marL="457200" indent="-457200">
              <a:buFont typeface="Arial" panose="020B0604020202020204" pitchFamily="34" charset="0"/>
              <a:buChar char="•"/>
            </a:pPr>
            <a:endParaRPr lang="en-GB" sz="3200" dirty="0" smtClean="0">
              <a:latin typeface="+mj-lt"/>
            </a:endParaRPr>
          </a:p>
          <a:p>
            <a:pPr marL="914400" lvl="1" indent="-457200">
              <a:buFont typeface="Arial" panose="020B0604020202020204" pitchFamily="34" charset="0"/>
              <a:buChar char="•"/>
            </a:pPr>
            <a:endParaRPr lang="en-GB" sz="3200" dirty="0">
              <a:latin typeface="+mj-lt"/>
            </a:endParaRPr>
          </a:p>
        </p:txBody>
      </p:sp>
      <p:sp>
        <p:nvSpPr>
          <p:cNvPr id="15" name="TextBox 14"/>
          <p:cNvSpPr txBox="1"/>
          <p:nvPr/>
        </p:nvSpPr>
        <p:spPr>
          <a:xfrm>
            <a:off x="314876" y="5050172"/>
            <a:ext cx="8504808" cy="729843"/>
          </a:xfrm>
          <a:prstGeom prst="rect">
            <a:avLst/>
          </a:prstGeom>
          <a:solidFill>
            <a:schemeClr val="bg1"/>
          </a:solidFill>
          <a:ln>
            <a:solidFill>
              <a:schemeClr val="tx1"/>
            </a:solidFill>
          </a:ln>
        </p:spPr>
        <p:txBody>
          <a:bodyPr vert="horz" wrap="square" lIns="91440" tIns="45720" rIns="91440" bIns="45720" rtlCol="0">
            <a:normAutofit/>
          </a:bodyPr>
          <a:lstStyle/>
          <a:p>
            <a:r>
              <a:rPr lang="en-GB" sz="3200" dirty="0">
                <a:solidFill>
                  <a:srgbClr val="646464"/>
                </a:solidFill>
                <a:latin typeface="Consolas" panose="020B0609020204030204" pitchFamily="49" charset="0"/>
                <a:cs typeface="Consolas" panose="020B0609020204030204" pitchFamily="49" charset="0"/>
              </a:rPr>
              <a:t>s</a:t>
            </a:r>
            <a:r>
              <a:rPr lang="en-GB" sz="3200" b="0" dirty="0" smtClean="0">
                <a:solidFill>
                  <a:srgbClr val="646464"/>
                </a:solidFill>
                <a:latin typeface="Consolas" panose="020B0609020204030204" pitchFamily="49" charset="0"/>
                <a:cs typeface="Consolas" panose="020B0609020204030204" pitchFamily="49" charset="0"/>
              </a:rPr>
              <a:t>elect </a:t>
            </a:r>
            <a:r>
              <a:rPr lang="en-GB" sz="3200" b="0" dirty="0" err="1" smtClean="0">
                <a:solidFill>
                  <a:srgbClr val="646464"/>
                </a:solidFill>
                <a:latin typeface="Consolas" panose="020B0609020204030204" pitchFamily="49" charset="0"/>
                <a:cs typeface="Consolas" panose="020B0609020204030204" pitchFamily="49" charset="0"/>
              </a:rPr>
              <a:t>name,dob</a:t>
            </a:r>
            <a:r>
              <a:rPr lang="en-GB" sz="3200" b="0" dirty="0" smtClean="0">
                <a:solidFill>
                  <a:srgbClr val="646464"/>
                </a:solidFill>
                <a:latin typeface="Consolas" panose="020B0609020204030204" pitchFamily="49" charset="0"/>
                <a:cs typeface="Consolas" panose="020B0609020204030204" pitchFamily="49" charset="0"/>
              </a:rPr>
              <a:t> from </a:t>
            </a:r>
            <a:r>
              <a:rPr lang="en-GB" sz="3200" b="0" dirty="0" err="1" smtClean="0">
                <a:solidFill>
                  <a:srgbClr val="646464"/>
                </a:solidFill>
                <a:latin typeface="Consolas" panose="020B0609020204030204" pitchFamily="49" charset="0"/>
                <a:cs typeface="Consolas" panose="020B0609020204030204" pitchFamily="49" charset="0"/>
              </a:rPr>
              <a:t>person_table</a:t>
            </a:r>
            <a:endParaRPr lang="en-GB" sz="3200" b="0" dirty="0" smtClean="0">
              <a:solidFill>
                <a:srgbClr val="646464"/>
              </a:solidFill>
              <a:latin typeface="Consolas" panose="020B0609020204030204" pitchFamily="49" charset="0"/>
              <a:cs typeface="Consolas" panose="020B0609020204030204" pitchFamily="49" charset="0"/>
            </a:endParaRPr>
          </a:p>
        </p:txBody>
      </p:sp>
    </p:spTree>
    <p:custDataLst>
      <p:tags r:id="rId1"/>
    </p:custDataLst>
    <p:extLst>
      <p:ext uri="{BB962C8B-B14F-4D97-AF65-F5344CB8AC3E}">
        <p14:creationId xmlns:p14="http://schemas.microsoft.com/office/powerpoint/2010/main" val="4039652358"/>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What is </a:t>
            </a:r>
            <a:r>
              <a:rPr lang="en-GB" sz="3600" strike="sngStrike" dirty="0" smtClean="0">
                <a:solidFill>
                  <a:schemeClr val="tx2"/>
                </a:solidFill>
              </a:rPr>
              <a:t>Health</a:t>
            </a:r>
            <a:r>
              <a:rPr lang="en-GB" sz="3600" dirty="0" smtClean="0">
                <a:solidFill>
                  <a:schemeClr val="tx2"/>
                </a:solidFill>
              </a:rPr>
              <a:t> Data Science?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9711" y="981075"/>
            <a:ext cx="5837520" cy="4378140"/>
          </a:xfrm>
          <a:prstGeom prst="rect">
            <a:avLst/>
          </a:prstGeom>
        </p:spPr>
      </p:pic>
      <p:sp>
        <p:nvSpPr>
          <p:cNvPr id="3" name="TextBox 2"/>
          <p:cNvSpPr txBox="1"/>
          <p:nvPr/>
        </p:nvSpPr>
        <p:spPr>
          <a:xfrm>
            <a:off x="650631" y="5758962"/>
            <a:ext cx="914400" cy="914400"/>
          </a:xfrm>
          <a:prstGeom prst="rect">
            <a:avLst/>
          </a:prstGeom>
        </p:spPr>
        <p:txBody>
          <a:bodyPr vert="horz" wrap="none" lIns="91440" tIns="45720" rIns="91440" bIns="45720" rtlCol="0">
            <a:normAutofit/>
          </a:bodyPr>
          <a:lstStyle/>
          <a:p>
            <a:r>
              <a:rPr lang="en-GB" sz="1400" b="0" dirty="0" smtClean="0">
                <a:solidFill>
                  <a:srgbClr val="646464"/>
                </a:solidFill>
              </a:rPr>
              <a:t>Source: </a:t>
            </a:r>
            <a:r>
              <a:rPr lang="en-GB" sz="1400" b="0" dirty="0" err="1" smtClean="0">
                <a:solidFill>
                  <a:srgbClr val="646464"/>
                </a:solidFill>
              </a:rPr>
              <a:t>Seonjae</a:t>
            </a:r>
            <a:r>
              <a:rPr lang="en-GB" sz="1400" b="0" dirty="0" smtClean="0">
                <a:solidFill>
                  <a:srgbClr val="646464"/>
                </a:solidFill>
              </a:rPr>
              <a:t> Jo </a:t>
            </a:r>
            <a:r>
              <a:rPr lang="en-GB" sz="1400" dirty="0">
                <a:hlinkClick r:id="rId5"/>
              </a:rPr>
              <a:t>https://www.flickr.com/photos/130860834@N02/19786840570</a:t>
            </a:r>
            <a:endParaRPr lang="en-GB" sz="1400" b="0" dirty="0" smtClean="0">
              <a:solidFill>
                <a:srgbClr val="646464"/>
              </a:solidFill>
            </a:endParaRPr>
          </a:p>
        </p:txBody>
      </p:sp>
    </p:spTree>
    <p:custDataLst>
      <p:tags r:id="rId1"/>
    </p:custDataLst>
    <p:extLst>
      <p:ext uri="{BB962C8B-B14F-4D97-AF65-F5344CB8AC3E}">
        <p14:creationId xmlns:p14="http://schemas.microsoft.com/office/powerpoint/2010/main" val="2102528375"/>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6027" y="852257"/>
            <a:ext cx="8398276" cy="1384995"/>
          </a:xfrm>
          <a:prstGeom prst="rect">
            <a:avLst/>
          </a:prstGeom>
        </p:spPr>
        <p:txBody>
          <a:bodyPr wrap="square">
            <a:spAutoFit/>
          </a:bodyPr>
          <a:lstStyle/>
          <a:p>
            <a:pPr marL="285750" indent="-285750">
              <a:buFont typeface="Arial" panose="020B0604020202020204" pitchFamily="34" charset="0"/>
              <a:buChar char="•"/>
            </a:pPr>
            <a:r>
              <a:rPr lang="en-GB" sz="2800" dirty="0" smtClean="0">
                <a:solidFill>
                  <a:srgbClr val="000000"/>
                </a:solidFill>
                <a:latin typeface="LMSans10-Regular"/>
              </a:rPr>
              <a:t>Performance: handle </a:t>
            </a:r>
            <a:r>
              <a:rPr lang="en-GB" sz="2800" dirty="0" err="1" smtClean="0">
                <a:solidFill>
                  <a:srgbClr val="000000"/>
                </a:solidFill>
                <a:latin typeface="LMSans10-Regular"/>
              </a:rPr>
              <a:t>Big</a:t>
            </a:r>
            <a:r>
              <a:rPr lang="en-GB" sz="2800" baseline="30000" dirty="0" err="1" smtClean="0">
                <a:solidFill>
                  <a:srgbClr val="000000"/>
                </a:solidFill>
                <a:latin typeface="LMSans10-Regular"/>
              </a:rPr>
              <a:t>TM</a:t>
            </a:r>
            <a:r>
              <a:rPr lang="en-GB" sz="2800" dirty="0" smtClean="0">
                <a:solidFill>
                  <a:srgbClr val="000000"/>
                </a:solidFill>
                <a:latin typeface="LMSans10-Regular"/>
              </a:rPr>
              <a:t> Data.</a:t>
            </a:r>
          </a:p>
          <a:p>
            <a:pPr marL="285750" indent="-285750">
              <a:buFont typeface="Arial" panose="020B0604020202020204" pitchFamily="34" charset="0"/>
              <a:buChar char="•"/>
            </a:pPr>
            <a:r>
              <a:rPr lang="en-GB" sz="2800" dirty="0" smtClean="0">
                <a:solidFill>
                  <a:srgbClr val="000000"/>
                </a:solidFill>
                <a:latin typeface="LMSans10-Regular"/>
              </a:rPr>
              <a:t>Management: helps store and use complex data.</a:t>
            </a:r>
            <a:endParaRPr lang="en-GB" sz="2800" dirty="0">
              <a:solidFill>
                <a:srgbClr val="000000"/>
              </a:solidFill>
              <a:latin typeface="LMSans10-Regular"/>
            </a:endParaRPr>
          </a:p>
          <a:p>
            <a:pPr marL="285750" indent="-285750">
              <a:buFont typeface="Arial" panose="020B0604020202020204" pitchFamily="34" charset="0"/>
              <a:buChar char="•"/>
            </a:pPr>
            <a:r>
              <a:rPr lang="en-GB" sz="2800" dirty="0">
                <a:solidFill>
                  <a:srgbClr val="000000"/>
                </a:solidFill>
                <a:latin typeface="LMSans10-Regular"/>
              </a:rPr>
              <a:t>P</a:t>
            </a:r>
            <a:r>
              <a:rPr lang="en-GB" sz="2800" dirty="0" smtClean="0">
                <a:solidFill>
                  <a:srgbClr val="000000"/>
                </a:solidFill>
                <a:latin typeface="LMSans10-Regular"/>
              </a:rPr>
              <a:t>owerful language for manipulating data.</a:t>
            </a:r>
            <a:endParaRPr lang="en-GB" sz="2800" dirty="0">
              <a:solidFill>
                <a:srgbClr val="000000"/>
              </a:solidFill>
              <a:latin typeface="LMSans10-Regular"/>
            </a:endParaRPr>
          </a:p>
        </p:txBody>
      </p:sp>
      <p:sp>
        <p:nvSpPr>
          <p:cNvPr id="6" name="Title 1"/>
          <p:cNvSpPr txBox="1">
            <a:spLocks/>
          </p:cNvSpPr>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r" defTabSz="914400" rtl="0" eaLnBrk="1" latinLnBrk="0" hangingPunct="1">
              <a:spcBef>
                <a:spcPct val="0"/>
              </a:spcBef>
              <a:buNone/>
              <a:defRPr sz="1800" kern="1200">
                <a:solidFill>
                  <a:srgbClr val="F5F3ED"/>
                </a:solidFill>
                <a:effectLst>
                  <a:outerShdw blurRad="38100" dist="38100" dir="2700000" algn="tl">
                    <a:srgbClr val="000000">
                      <a:alpha val="43137"/>
                    </a:srgbClr>
                  </a:outerShdw>
                </a:effectLst>
                <a:latin typeface="Trebuchet MS" pitchFamily="34" charset="0"/>
                <a:ea typeface="Tahoma" pitchFamily="34" charset="0"/>
                <a:cs typeface="Tahoma" pitchFamily="34" charset="0"/>
              </a:defRPr>
            </a:lvl1pPr>
          </a:lstStyle>
          <a:p>
            <a:pPr algn="ctr"/>
            <a:r>
              <a:rPr lang="en-GB" sz="3600" dirty="0" smtClean="0">
                <a:solidFill>
                  <a:schemeClr val="tx2"/>
                </a:solidFill>
              </a:rPr>
              <a:t>Why use Relational Database/SQL?</a:t>
            </a:r>
          </a:p>
        </p:txBody>
      </p:sp>
    </p:spTree>
    <p:extLst>
      <p:ext uri="{BB962C8B-B14F-4D97-AF65-F5344CB8AC3E}">
        <p14:creationId xmlns:p14="http://schemas.microsoft.com/office/powerpoint/2010/main" val="14120627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7234" y="1080857"/>
            <a:ext cx="3626358" cy="3662541"/>
          </a:xfrm>
          <a:prstGeom prst="rect">
            <a:avLst/>
          </a:prstGeom>
        </p:spPr>
        <p:txBody>
          <a:bodyPr wrap="square">
            <a:spAutoFit/>
          </a:bodyPr>
          <a:lstStyle/>
          <a:p>
            <a:r>
              <a:rPr lang="en-GB" sz="2800" b="1" dirty="0" smtClean="0">
                <a:solidFill>
                  <a:srgbClr val="000000"/>
                </a:solidFill>
                <a:latin typeface="LMSans10-Regular"/>
              </a:rPr>
              <a:t>Heavyweight</a:t>
            </a:r>
          </a:p>
          <a:p>
            <a:pPr marL="285750" indent="-285750">
              <a:buFont typeface="Arial" panose="020B0604020202020204" pitchFamily="34" charset="0"/>
              <a:buChar char="•"/>
            </a:pPr>
            <a:r>
              <a:rPr lang="en-GB" sz="2800" dirty="0" smtClean="0">
                <a:solidFill>
                  <a:srgbClr val="000000"/>
                </a:solidFill>
                <a:latin typeface="LMSans10-Regular"/>
              </a:rPr>
              <a:t>Graph Database </a:t>
            </a:r>
            <a:r>
              <a:rPr lang="en-GB" sz="2000" dirty="0" smtClean="0">
                <a:solidFill>
                  <a:srgbClr val="000000"/>
                </a:solidFill>
                <a:latin typeface="LMSans10-Regular"/>
              </a:rPr>
              <a:t>(items and relationships)</a:t>
            </a:r>
          </a:p>
          <a:p>
            <a:pPr marL="285750" indent="-285750">
              <a:buFont typeface="Arial" panose="020B0604020202020204" pitchFamily="34" charset="0"/>
              <a:buChar char="•"/>
            </a:pPr>
            <a:r>
              <a:rPr lang="en-GB" sz="2800" dirty="0" smtClean="0">
                <a:solidFill>
                  <a:srgbClr val="000000"/>
                </a:solidFill>
                <a:latin typeface="LMSans10-Regular"/>
              </a:rPr>
              <a:t>NoSQL Database</a:t>
            </a:r>
            <a:br>
              <a:rPr lang="en-GB" sz="2800" dirty="0" smtClean="0">
                <a:solidFill>
                  <a:srgbClr val="000000"/>
                </a:solidFill>
                <a:latin typeface="LMSans10-Regular"/>
              </a:rPr>
            </a:br>
            <a:r>
              <a:rPr lang="en-GB" sz="2000" dirty="0" smtClean="0">
                <a:solidFill>
                  <a:srgbClr val="000000"/>
                </a:solidFill>
                <a:latin typeface="LMSans10-Regular"/>
              </a:rPr>
              <a:t>(Less structured)</a:t>
            </a:r>
            <a:endParaRPr lang="en-GB" sz="2800" dirty="0" smtClean="0">
              <a:solidFill>
                <a:srgbClr val="000000"/>
              </a:solidFill>
              <a:latin typeface="LMSans10-Regular"/>
            </a:endParaRPr>
          </a:p>
          <a:p>
            <a:pPr marL="285750" indent="-285750">
              <a:buFont typeface="Arial" panose="020B0604020202020204" pitchFamily="34" charset="0"/>
              <a:buChar char="•"/>
            </a:pPr>
            <a:r>
              <a:rPr lang="en-GB" sz="2800" dirty="0" smtClean="0">
                <a:solidFill>
                  <a:srgbClr val="000000"/>
                </a:solidFill>
                <a:latin typeface="LMSans10-Regular"/>
              </a:rPr>
              <a:t>Distributed </a:t>
            </a:r>
            <a:br>
              <a:rPr lang="en-GB" sz="2800" dirty="0" smtClean="0">
                <a:solidFill>
                  <a:srgbClr val="000000"/>
                </a:solidFill>
                <a:latin typeface="LMSans10-Regular"/>
              </a:rPr>
            </a:br>
            <a:r>
              <a:rPr lang="en-GB" sz="2000" dirty="0" smtClean="0">
                <a:solidFill>
                  <a:srgbClr val="000000"/>
                </a:solidFill>
                <a:latin typeface="LMSans10-Regular"/>
              </a:rPr>
              <a:t>(Hadoop etc. – for really huge data, infinitely scalable to multiple servers).</a:t>
            </a:r>
            <a:endParaRPr lang="en-GB" sz="2000" dirty="0">
              <a:solidFill>
                <a:srgbClr val="000000"/>
              </a:solidFill>
              <a:latin typeface="LMSans10-Regular"/>
            </a:endParaRPr>
          </a:p>
        </p:txBody>
      </p:sp>
      <p:sp>
        <p:nvSpPr>
          <p:cNvPr id="6" name="Title 1"/>
          <p:cNvSpPr txBox="1">
            <a:spLocks/>
          </p:cNvSpPr>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r" defTabSz="914400" rtl="0" eaLnBrk="1" latinLnBrk="0" hangingPunct="1">
              <a:spcBef>
                <a:spcPct val="0"/>
              </a:spcBef>
              <a:buNone/>
              <a:defRPr sz="1800" kern="1200">
                <a:solidFill>
                  <a:srgbClr val="F5F3ED"/>
                </a:solidFill>
                <a:effectLst>
                  <a:outerShdw blurRad="38100" dist="38100" dir="2700000" algn="tl">
                    <a:srgbClr val="000000">
                      <a:alpha val="43137"/>
                    </a:srgbClr>
                  </a:outerShdw>
                </a:effectLst>
                <a:latin typeface="Trebuchet MS" pitchFamily="34" charset="0"/>
                <a:ea typeface="Tahoma" pitchFamily="34" charset="0"/>
                <a:cs typeface="Tahoma" pitchFamily="34" charset="0"/>
              </a:defRPr>
            </a:lvl1pPr>
          </a:lstStyle>
          <a:p>
            <a:pPr algn="ctr"/>
            <a:r>
              <a:rPr lang="en-GB" sz="3600" dirty="0" smtClean="0">
                <a:solidFill>
                  <a:schemeClr val="tx2"/>
                </a:solidFill>
              </a:rPr>
              <a:t>Alternatives to Relational Database/SQL</a:t>
            </a:r>
          </a:p>
        </p:txBody>
      </p:sp>
      <p:sp>
        <p:nvSpPr>
          <p:cNvPr id="4" name="Rectangle 3"/>
          <p:cNvSpPr/>
          <p:nvPr/>
        </p:nvSpPr>
        <p:spPr>
          <a:xfrm>
            <a:off x="4491873" y="1080857"/>
            <a:ext cx="4159758" cy="2677656"/>
          </a:xfrm>
          <a:prstGeom prst="rect">
            <a:avLst/>
          </a:prstGeom>
        </p:spPr>
        <p:txBody>
          <a:bodyPr wrap="square">
            <a:spAutoFit/>
          </a:bodyPr>
          <a:lstStyle/>
          <a:p>
            <a:r>
              <a:rPr lang="en-GB" sz="2800" b="1" dirty="0" smtClean="0">
                <a:solidFill>
                  <a:srgbClr val="000000"/>
                </a:solidFill>
                <a:latin typeface="LMSans10-Regular"/>
              </a:rPr>
              <a:t>Lightweight</a:t>
            </a:r>
          </a:p>
          <a:p>
            <a:pPr marL="285750" indent="-285750">
              <a:buFont typeface="Arial" panose="020B0604020202020204" pitchFamily="34" charset="0"/>
              <a:buChar char="•"/>
            </a:pPr>
            <a:r>
              <a:rPr lang="en-GB" sz="2800" dirty="0" smtClean="0">
                <a:solidFill>
                  <a:srgbClr val="000000"/>
                </a:solidFill>
                <a:latin typeface="LMSans10-Regular"/>
              </a:rPr>
              <a:t>Text files</a:t>
            </a:r>
            <a:endParaRPr lang="en-GB" sz="2800" dirty="0">
              <a:solidFill>
                <a:srgbClr val="000000"/>
              </a:solidFill>
              <a:latin typeface="LMSans10-Regular"/>
            </a:endParaRPr>
          </a:p>
          <a:p>
            <a:pPr marL="742950" lvl="1" indent="-285750">
              <a:buFont typeface="Arial" panose="020B0604020202020204" pitchFamily="34" charset="0"/>
              <a:buChar char="•"/>
            </a:pPr>
            <a:r>
              <a:rPr lang="en-GB" sz="2800" dirty="0" smtClean="0">
                <a:solidFill>
                  <a:srgbClr val="000000"/>
                </a:solidFill>
                <a:latin typeface="LMSans10-Regular"/>
              </a:rPr>
              <a:t>CSV – single 2D table</a:t>
            </a:r>
          </a:p>
          <a:p>
            <a:pPr marL="742950" lvl="1" indent="-285750">
              <a:buFont typeface="Arial" panose="020B0604020202020204" pitchFamily="34" charset="0"/>
              <a:buChar char="•"/>
            </a:pPr>
            <a:r>
              <a:rPr lang="en-GB" sz="2800" dirty="0" smtClean="0">
                <a:solidFill>
                  <a:srgbClr val="000000"/>
                </a:solidFill>
                <a:latin typeface="LMSans10-Regular"/>
              </a:rPr>
              <a:t>JSON, XML – differently structured</a:t>
            </a:r>
          </a:p>
        </p:txBody>
      </p:sp>
      <p:sp>
        <p:nvSpPr>
          <p:cNvPr id="5" name="Rectangle 4"/>
          <p:cNvSpPr/>
          <p:nvPr/>
        </p:nvSpPr>
        <p:spPr>
          <a:xfrm>
            <a:off x="497234" y="5005157"/>
            <a:ext cx="3626358" cy="954107"/>
          </a:xfrm>
          <a:prstGeom prst="rect">
            <a:avLst/>
          </a:prstGeom>
        </p:spPr>
        <p:txBody>
          <a:bodyPr wrap="square">
            <a:spAutoFit/>
          </a:bodyPr>
          <a:lstStyle/>
          <a:p>
            <a:r>
              <a:rPr lang="en-GB" sz="2800" b="1" dirty="0" smtClean="0">
                <a:solidFill>
                  <a:srgbClr val="000000"/>
                </a:solidFill>
                <a:latin typeface="LMSans10-Regular"/>
              </a:rPr>
              <a:t>Please don’t</a:t>
            </a:r>
          </a:p>
          <a:p>
            <a:pPr marL="285750" indent="-285750">
              <a:buFont typeface="Arial" panose="020B0604020202020204" pitchFamily="34" charset="0"/>
              <a:buChar char="•"/>
            </a:pPr>
            <a:r>
              <a:rPr lang="en-GB" sz="2800" dirty="0" smtClean="0">
                <a:solidFill>
                  <a:srgbClr val="000000"/>
                </a:solidFill>
                <a:latin typeface="LMSans10-Regular"/>
              </a:rPr>
              <a:t>Excel</a:t>
            </a:r>
            <a:endParaRPr lang="en-GB" sz="2800" dirty="0">
              <a:solidFill>
                <a:srgbClr val="000000"/>
              </a:solidFill>
              <a:latin typeface="LMSans10-Regular"/>
            </a:endParaRPr>
          </a:p>
        </p:txBody>
      </p:sp>
    </p:spTree>
    <p:extLst>
      <p:ext uri="{BB962C8B-B14F-4D97-AF65-F5344CB8AC3E}">
        <p14:creationId xmlns:p14="http://schemas.microsoft.com/office/powerpoint/2010/main" val="30243551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Git in a nutshell</a:t>
            </a:r>
          </a:p>
        </p:txBody>
      </p:sp>
      <p:sp>
        <p:nvSpPr>
          <p:cNvPr id="4" name="TextBox 3"/>
          <p:cNvSpPr txBox="1"/>
          <p:nvPr/>
        </p:nvSpPr>
        <p:spPr>
          <a:xfrm>
            <a:off x="242488" y="981074"/>
            <a:ext cx="8649585" cy="4031873"/>
          </a:xfrm>
          <a:prstGeom prst="rect">
            <a:avLst/>
          </a:prstGeom>
          <a:noFill/>
        </p:spPr>
        <p:txBody>
          <a:bodyPr wrap="square" rtlCol="0">
            <a:spAutoFit/>
          </a:bodyPr>
          <a:lstStyle/>
          <a:p>
            <a:pPr marL="457200" indent="-457200">
              <a:buFont typeface="Arial" panose="020B0604020202020204" pitchFamily="34" charset="0"/>
              <a:buChar char="•"/>
            </a:pPr>
            <a:r>
              <a:rPr lang="en-GB" sz="3200" dirty="0" smtClean="0">
                <a:latin typeface="+mj-lt"/>
              </a:rPr>
              <a:t>Version control system</a:t>
            </a:r>
          </a:p>
          <a:p>
            <a:pPr marL="914400" lvl="1" indent="-457200">
              <a:buFont typeface="Arial" panose="020B0604020202020204" pitchFamily="34" charset="0"/>
              <a:buChar char="•"/>
            </a:pPr>
            <a:r>
              <a:rPr lang="en-GB" sz="3200" dirty="0" smtClean="0">
                <a:latin typeface="+mj-lt"/>
              </a:rPr>
              <a:t>Managing text files (such as code).</a:t>
            </a:r>
          </a:p>
          <a:p>
            <a:pPr marL="914400" lvl="1" indent="-457200">
              <a:buFont typeface="Arial" panose="020B0604020202020204" pitchFamily="34" charset="0"/>
              <a:buChar char="•"/>
            </a:pPr>
            <a:r>
              <a:rPr lang="en-GB" sz="3200" dirty="0" smtClean="0">
                <a:latin typeface="+mj-lt"/>
              </a:rPr>
              <a:t>Store a history of your work.</a:t>
            </a:r>
          </a:p>
          <a:p>
            <a:pPr marL="914400" lvl="1" indent="-457200">
              <a:buFont typeface="Arial" panose="020B0604020202020204" pitchFamily="34" charset="0"/>
              <a:buChar char="•"/>
            </a:pPr>
            <a:r>
              <a:rPr lang="en-GB" sz="3200" dirty="0" smtClean="0">
                <a:latin typeface="+mj-lt"/>
              </a:rPr>
              <a:t>Share work/collaborate.</a:t>
            </a:r>
          </a:p>
          <a:p>
            <a:pPr marL="914400" lvl="1" indent="-457200">
              <a:buFont typeface="Arial" panose="020B0604020202020204" pitchFamily="34" charset="0"/>
              <a:buChar char="•"/>
            </a:pPr>
            <a:endParaRPr lang="en-GB" sz="3200" dirty="0" smtClean="0">
              <a:latin typeface="+mj-lt"/>
            </a:endParaRPr>
          </a:p>
          <a:p>
            <a:pPr marL="914400" lvl="1" indent="-457200">
              <a:buFont typeface="Arial" panose="020B0604020202020204" pitchFamily="34" charset="0"/>
              <a:buChar char="•"/>
            </a:pPr>
            <a:endParaRPr lang="en-GB" sz="3200" dirty="0" smtClean="0">
              <a:latin typeface="+mj-lt"/>
            </a:endParaRPr>
          </a:p>
          <a:p>
            <a:pPr marL="457200" indent="-457200">
              <a:buFont typeface="Arial" panose="020B0604020202020204" pitchFamily="34" charset="0"/>
              <a:buChar char="•"/>
            </a:pPr>
            <a:endParaRPr lang="en-GB" sz="3200" dirty="0" smtClean="0">
              <a:latin typeface="+mj-lt"/>
            </a:endParaRPr>
          </a:p>
          <a:p>
            <a:pPr marL="914400" lvl="1" indent="-457200">
              <a:buFont typeface="Arial" panose="020B0604020202020204" pitchFamily="34" charset="0"/>
              <a:buChar char="•"/>
            </a:pPr>
            <a:endParaRPr lang="en-GB" sz="3200" dirty="0">
              <a:latin typeface="+mj-lt"/>
            </a:endParaRPr>
          </a:p>
        </p:txBody>
      </p:sp>
    </p:spTree>
    <p:custDataLst>
      <p:tags r:id="rId1"/>
    </p:custDataLst>
    <p:extLst>
      <p:ext uri="{BB962C8B-B14F-4D97-AF65-F5344CB8AC3E}">
        <p14:creationId xmlns:p14="http://schemas.microsoft.com/office/powerpoint/2010/main" val="2830563777"/>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Why use Git?</a:t>
            </a:r>
          </a:p>
        </p:txBody>
      </p:sp>
      <p:sp>
        <p:nvSpPr>
          <p:cNvPr id="4" name="TextBox 3"/>
          <p:cNvSpPr txBox="1"/>
          <p:nvPr/>
        </p:nvSpPr>
        <p:spPr>
          <a:xfrm>
            <a:off x="242488" y="981074"/>
            <a:ext cx="8649585" cy="3046988"/>
          </a:xfrm>
          <a:prstGeom prst="rect">
            <a:avLst/>
          </a:prstGeom>
          <a:noFill/>
        </p:spPr>
        <p:txBody>
          <a:bodyPr wrap="square" rtlCol="0">
            <a:spAutoFit/>
          </a:bodyPr>
          <a:lstStyle/>
          <a:p>
            <a:pPr marL="457200" indent="-457200">
              <a:buFont typeface="Arial" panose="020B0604020202020204" pitchFamily="34" charset="0"/>
              <a:buChar char="•"/>
            </a:pPr>
            <a:r>
              <a:rPr lang="en-GB" sz="3200" dirty="0" smtClean="0">
                <a:latin typeface="+mj-lt"/>
              </a:rPr>
              <a:t>Discussion: collaboration on a document.</a:t>
            </a:r>
          </a:p>
          <a:p>
            <a:pPr marL="457200" indent="-457200">
              <a:buFont typeface="Arial" panose="020B0604020202020204" pitchFamily="34" charset="0"/>
              <a:buChar char="•"/>
            </a:pPr>
            <a:endParaRPr lang="en-GB" sz="3200" dirty="0" smtClean="0">
              <a:latin typeface="+mj-lt"/>
            </a:endParaRPr>
          </a:p>
          <a:p>
            <a:pPr marL="914400" lvl="1" indent="-457200">
              <a:buFont typeface="Arial" panose="020B0604020202020204" pitchFamily="34" charset="0"/>
              <a:buChar char="•"/>
            </a:pPr>
            <a:endParaRPr lang="en-GB" sz="3200" dirty="0" smtClean="0">
              <a:latin typeface="+mj-lt"/>
            </a:endParaRPr>
          </a:p>
          <a:p>
            <a:pPr marL="914400" lvl="1" indent="-457200">
              <a:buFont typeface="Arial" panose="020B0604020202020204" pitchFamily="34" charset="0"/>
              <a:buChar char="•"/>
            </a:pPr>
            <a:endParaRPr lang="en-GB" sz="3200" dirty="0" smtClean="0">
              <a:latin typeface="+mj-lt"/>
            </a:endParaRPr>
          </a:p>
          <a:p>
            <a:pPr marL="457200" indent="-457200">
              <a:buFont typeface="Arial" panose="020B0604020202020204" pitchFamily="34" charset="0"/>
              <a:buChar char="•"/>
            </a:pPr>
            <a:endParaRPr lang="en-GB" sz="3200" dirty="0" smtClean="0">
              <a:latin typeface="+mj-lt"/>
            </a:endParaRPr>
          </a:p>
          <a:p>
            <a:pPr marL="914400" lvl="1" indent="-457200">
              <a:buFont typeface="Arial" panose="020B0604020202020204" pitchFamily="34" charset="0"/>
              <a:buChar char="•"/>
            </a:pPr>
            <a:endParaRPr lang="en-GB" sz="3200" dirty="0">
              <a:latin typeface="+mj-lt"/>
            </a:endParaRPr>
          </a:p>
        </p:txBody>
      </p:sp>
    </p:spTree>
    <p:custDataLst>
      <p:tags r:id="rId1"/>
    </p:custDataLst>
    <p:extLst>
      <p:ext uri="{BB962C8B-B14F-4D97-AF65-F5344CB8AC3E}">
        <p14:creationId xmlns:p14="http://schemas.microsoft.com/office/powerpoint/2010/main" val="1287376630"/>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Software Development Methodology</a:t>
            </a:r>
          </a:p>
        </p:txBody>
      </p:sp>
      <p:sp>
        <p:nvSpPr>
          <p:cNvPr id="4" name="TextBox 3"/>
          <p:cNvSpPr txBox="1"/>
          <p:nvPr/>
        </p:nvSpPr>
        <p:spPr>
          <a:xfrm>
            <a:off x="242488" y="981074"/>
            <a:ext cx="8649585" cy="5509200"/>
          </a:xfrm>
          <a:prstGeom prst="rect">
            <a:avLst/>
          </a:prstGeom>
          <a:noFill/>
        </p:spPr>
        <p:txBody>
          <a:bodyPr wrap="square" rtlCol="0">
            <a:spAutoFit/>
          </a:bodyPr>
          <a:lstStyle/>
          <a:p>
            <a:pPr marL="457200" indent="-457200">
              <a:buFont typeface="Arial" panose="020B0604020202020204" pitchFamily="34" charset="0"/>
              <a:buChar char="•"/>
            </a:pPr>
            <a:r>
              <a:rPr lang="en-GB" sz="3200" i="1" dirty="0" smtClean="0">
                <a:latin typeface="+mj-lt"/>
              </a:rPr>
              <a:t>How </a:t>
            </a:r>
            <a:r>
              <a:rPr lang="en-GB" sz="3200" dirty="0" smtClean="0">
                <a:latin typeface="+mj-lt"/>
              </a:rPr>
              <a:t>you work matters more than the tools.</a:t>
            </a:r>
          </a:p>
          <a:p>
            <a:pPr marL="914400" lvl="1" indent="-457200">
              <a:buFont typeface="Arial" panose="020B0604020202020204" pitchFamily="34" charset="0"/>
              <a:buChar char="•"/>
            </a:pPr>
            <a:r>
              <a:rPr lang="en-GB" sz="3200" dirty="0" smtClean="0">
                <a:latin typeface="+mj-lt"/>
              </a:rPr>
              <a:t>Continuous improvement.</a:t>
            </a:r>
          </a:p>
          <a:p>
            <a:pPr marL="914400" lvl="1" indent="-457200">
              <a:buFont typeface="Arial" panose="020B0604020202020204" pitchFamily="34" charset="0"/>
              <a:buChar char="•"/>
            </a:pPr>
            <a:r>
              <a:rPr lang="en-GB" sz="3200" dirty="0" smtClean="0">
                <a:latin typeface="+mj-lt"/>
              </a:rPr>
              <a:t>High quality (correctness).</a:t>
            </a:r>
          </a:p>
          <a:p>
            <a:pPr marL="914400" lvl="1" indent="-457200">
              <a:buFont typeface="Arial" panose="020B0604020202020204" pitchFamily="34" charset="0"/>
              <a:buChar char="•"/>
            </a:pPr>
            <a:r>
              <a:rPr lang="en-GB" sz="3200" dirty="0" smtClean="0">
                <a:latin typeface="+mj-lt"/>
              </a:rPr>
              <a:t>Sharing/collaboration.</a:t>
            </a:r>
          </a:p>
          <a:p>
            <a:pPr marL="914400" lvl="1" indent="-457200">
              <a:buFont typeface="Arial" panose="020B0604020202020204" pitchFamily="34" charset="0"/>
              <a:buChar char="•"/>
            </a:pPr>
            <a:r>
              <a:rPr lang="en-GB" sz="3200" dirty="0" smtClean="0">
                <a:latin typeface="+mj-lt"/>
              </a:rPr>
              <a:t>Problem solving.</a:t>
            </a:r>
          </a:p>
          <a:p>
            <a:pPr marL="914400" lvl="1" indent="-457200">
              <a:buFont typeface="Arial" panose="020B0604020202020204" pitchFamily="34" charset="0"/>
              <a:buChar char="•"/>
            </a:pPr>
            <a:r>
              <a:rPr lang="en-GB" sz="3200" dirty="0" smtClean="0">
                <a:latin typeface="+mj-lt"/>
              </a:rPr>
              <a:t>Make life easier.</a:t>
            </a:r>
          </a:p>
          <a:p>
            <a:pPr marL="457200" indent="-457200">
              <a:buFont typeface="Arial" panose="020B0604020202020204" pitchFamily="34" charset="0"/>
              <a:buChar char="•"/>
            </a:pPr>
            <a:endParaRPr lang="en-GB" sz="3200" dirty="0" smtClean="0">
              <a:latin typeface="+mj-lt"/>
            </a:endParaRPr>
          </a:p>
          <a:p>
            <a:pPr marL="914400" lvl="1" indent="-457200">
              <a:buFont typeface="Arial" panose="020B0604020202020204" pitchFamily="34" charset="0"/>
              <a:buChar char="•"/>
            </a:pPr>
            <a:endParaRPr lang="en-GB" sz="3200" dirty="0" smtClean="0">
              <a:latin typeface="+mj-lt"/>
            </a:endParaRPr>
          </a:p>
          <a:p>
            <a:pPr marL="914400" lvl="1" indent="-457200">
              <a:buFont typeface="Arial" panose="020B0604020202020204" pitchFamily="34" charset="0"/>
              <a:buChar char="•"/>
            </a:pPr>
            <a:endParaRPr lang="en-GB" sz="3200" dirty="0" smtClean="0">
              <a:latin typeface="+mj-lt"/>
            </a:endParaRPr>
          </a:p>
          <a:p>
            <a:pPr marL="457200" indent="-457200">
              <a:buFont typeface="Arial" panose="020B0604020202020204" pitchFamily="34" charset="0"/>
              <a:buChar char="•"/>
            </a:pPr>
            <a:endParaRPr lang="en-GB" sz="3200" dirty="0" smtClean="0">
              <a:latin typeface="+mj-lt"/>
            </a:endParaRPr>
          </a:p>
          <a:p>
            <a:pPr marL="914400" lvl="1" indent="-457200">
              <a:buFont typeface="Arial" panose="020B0604020202020204" pitchFamily="34" charset="0"/>
              <a:buChar char="•"/>
            </a:pPr>
            <a:endParaRPr lang="en-GB" sz="3200" dirty="0">
              <a:latin typeface="+mj-lt"/>
            </a:endParaRPr>
          </a:p>
        </p:txBody>
      </p:sp>
    </p:spTree>
    <p:custDataLst>
      <p:tags r:id="rId1"/>
    </p:custDataLst>
    <p:extLst>
      <p:ext uri="{BB962C8B-B14F-4D97-AF65-F5344CB8AC3E}">
        <p14:creationId xmlns:p14="http://schemas.microsoft.com/office/powerpoint/2010/main" val="2993408212"/>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Software Development Methodology</a:t>
            </a:r>
          </a:p>
        </p:txBody>
      </p:sp>
      <p:pic>
        <p:nvPicPr>
          <p:cNvPr id="3074" name="Picture 2" descr="https://www.perl.com/images/_pub_1998_08_show_onion/5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988" y="1564196"/>
            <a:ext cx="4937604" cy="34600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56137" y="981075"/>
            <a:ext cx="6699739" cy="584775"/>
          </a:xfrm>
          <a:prstGeom prst="rect">
            <a:avLst/>
          </a:prstGeom>
        </p:spPr>
        <p:txBody>
          <a:bodyPr wrap="square">
            <a:spAutoFit/>
          </a:bodyPr>
          <a:lstStyle/>
          <a:p>
            <a:r>
              <a:rPr lang="en-GB" sz="3200" dirty="0" smtClean="0"/>
              <a:t>The three virtues of a programmer</a:t>
            </a:r>
            <a:endParaRPr lang="en-GB" sz="3200" dirty="0"/>
          </a:p>
        </p:txBody>
      </p:sp>
      <p:sp>
        <p:nvSpPr>
          <p:cNvPr id="3" name="Rectangle 2"/>
          <p:cNvSpPr/>
          <p:nvPr/>
        </p:nvSpPr>
        <p:spPr>
          <a:xfrm>
            <a:off x="756136" y="5022558"/>
            <a:ext cx="7649309" cy="646331"/>
          </a:xfrm>
          <a:prstGeom prst="rect">
            <a:avLst/>
          </a:prstGeom>
        </p:spPr>
        <p:txBody>
          <a:bodyPr wrap="square">
            <a:spAutoFit/>
          </a:bodyPr>
          <a:lstStyle/>
          <a:p>
            <a:r>
              <a:rPr lang="en-GB" dirty="0" smtClean="0"/>
              <a:t>--Larry Wall (creator of Perl) </a:t>
            </a:r>
            <a:r>
              <a:rPr lang="en-GB" dirty="0">
                <a:hlinkClick r:id="rId5"/>
              </a:rPr>
              <a:t>https://www.perl.com/pub/1998/08/show/onion.html/</a:t>
            </a:r>
            <a:endParaRPr lang="en-GB" dirty="0"/>
          </a:p>
        </p:txBody>
      </p:sp>
    </p:spTree>
    <p:custDataLst>
      <p:tags r:id="rId1"/>
    </p:custDataLst>
    <p:extLst>
      <p:ext uri="{BB962C8B-B14F-4D97-AF65-F5344CB8AC3E}">
        <p14:creationId xmlns:p14="http://schemas.microsoft.com/office/powerpoint/2010/main" val="3151055954"/>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Software Development Methodology</a:t>
            </a:r>
          </a:p>
        </p:txBody>
      </p:sp>
      <p:pic>
        <p:nvPicPr>
          <p:cNvPr id="6146" name="Picture 2" descr="The General Proble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086" y="981075"/>
            <a:ext cx="7327827" cy="30643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91308" y="4908258"/>
            <a:ext cx="4572000" cy="646331"/>
          </a:xfrm>
          <a:prstGeom prst="rect">
            <a:avLst/>
          </a:prstGeom>
        </p:spPr>
        <p:txBody>
          <a:bodyPr>
            <a:spAutoFit/>
          </a:bodyPr>
          <a:lstStyle/>
          <a:p>
            <a:r>
              <a:rPr lang="en-GB" dirty="0" smtClean="0"/>
              <a:t>XKCD, Randall Munro--</a:t>
            </a:r>
            <a:r>
              <a:rPr lang="en-GB" dirty="0">
                <a:hlinkClick r:id="rId5"/>
              </a:rPr>
              <a:t>https://xkcd.com/974/</a:t>
            </a:r>
            <a:endParaRPr lang="en-GB" dirty="0"/>
          </a:p>
        </p:txBody>
      </p:sp>
    </p:spTree>
    <p:custDataLst>
      <p:tags r:id="rId1"/>
    </p:custDataLst>
    <p:extLst>
      <p:ext uri="{BB962C8B-B14F-4D97-AF65-F5344CB8AC3E}">
        <p14:creationId xmlns:p14="http://schemas.microsoft.com/office/powerpoint/2010/main" val="2370120178"/>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What is </a:t>
            </a:r>
            <a:r>
              <a:rPr lang="en-GB" sz="3600" strike="sngStrike" dirty="0" smtClean="0">
                <a:solidFill>
                  <a:schemeClr val="tx2"/>
                </a:solidFill>
              </a:rPr>
              <a:t>Health</a:t>
            </a:r>
            <a:r>
              <a:rPr lang="en-GB" sz="3600" dirty="0" smtClean="0">
                <a:solidFill>
                  <a:schemeClr val="tx2"/>
                </a:solidFill>
              </a:rPr>
              <a:t> Data Science?</a:t>
            </a:r>
          </a:p>
        </p:txBody>
      </p:sp>
      <p:sp>
        <p:nvSpPr>
          <p:cNvPr id="4" name="TextBox 3"/>
          <p:cNvSpPr txBox="1"/>
          <p:nvPr/>
        </p:nvSpPr>
        <p:spPr>
          <a:xfrm>
            <a:off x="1934308" y="1213339"/>
            <a:ext cx="5275384" cy="4237892"/>
          </a:xfrm>
          <a:prstGeom prst="rect">
            <a:avLst/>
          </a:prstGeom>
        </p:spPr>
        <p:txBody>
          <a:bodyPr vert="horz" wrap="none" lIns="91440" tIns="45720" rIns="91440" bIns="45720" rtlCol="0">
            <a:normAutofit/>
          </a:bodyPr>
          <a:lstStyle/>
          <a:p>
            <a:pPr algn="ctr"/>
            <a:r>
              <a:rPr lang="en-GB" sz="8800" b="0" dirty="0" smtClean="0">
                <a:solidFill>
                  <a:srgbClr val="646464"/>
                </a:solidFill>
              </a:rPr>
              <a:t>Data</a:t>
            </a:r>
          </a:p>
          <a:p>
            <a:pPr algn="ctr"/>
            <a:r>
              <a:rPr lang="en-GB" sz="8800" dirty="0">
                <a:solidFill>
                  <a:srgbClr val="646464"/>
                </a:solidFill>
              </a:rPr>
              <a:t>+</a:t>
            </a:r>
            <a:endParaRPr lang="en-GB" sz="8800" b="0" dirty="0" smtClean="0">
              <a:solidFill>
                <a:srgbClr val="646464"/>
              </a:solidFill>
            </a:endParaRPr>
          </a:p>
          <a:p>
            <a:pPr algn="ctr"/>
            <a:r>
              <a:rPr lang="en-GB" sz="8800" dirty="0" smtClean="0">
                <a:solidFill>
                  <a:srgbClr val="646464"/>
                </a:solidFill>
              </a:rPr>
              <a:t>Science</a:t>
            </a:r>
            <a:endParaRPr lang="en-GB" sz="8800" b="0" dirty="0" smtClean="0">
              <a:solidFill>
                <a:srgbClr val="646464"/>
              </a:solidFill>
            </a:endParaRPr>
          </a:p>
        </p:txBody>
      </p:sp>
    </p:spTree>
    <p:custDataLst>
      <p:tags r:id="rId1"/>
    </p:custDataLst>
    <p:extLst>
      <p:ext uri="{BB962C8B-B14F-4D97-AF65-F5344CB8AC3E}">
        <p14:creationId xmlns:p14="http://schemas.microsoft.com/office/powerpoint/2010/main" val="1657716309"/>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What is Data Science?</a:t>
            </a:r>
          </a:p>
        </p:txBody>
      </p:sp>
      <p:sp>
        <p:nvSpPr>
          <p:cNvPr id="4" name="TextBox 3"/>
          <p:cNvSpPr txBox="1"/>
          <p:nvPr/>
        </p:nvSpPr>
        <p:spPr>
          <a:xfrm>
            <a:off x="1739855" y="3060903"/>
            <a:ext cx="5664289" cy="1077218"/>
          </a:xfrm>
          <a:prstGeom prst="rect">
            <a:avLst/>
          </a:prstGeom>
          <a:noFill/>
        </p:spPr>
        <p:txBody>
          <a:bodyPr wrap="square" rtlCol="0">
            <a:spAutoFit/>
          </a:bodyPr>
          <a:lstStyle/>
          <a:p>
            <a:r>
              <a:rPr lang="en-GB" sz="3200" dirty="0" smtClean="0">
                <a:latin typeface="+mj-lt"/>
              </a:rPr>
              <a:t>Turning </a:t>
            </a:r>
            <a:r>
              <a:rPr lang="en-GB" sz="3200" b="1" dirty="0" smtClean="0">
                <a:latin typeface="+mj-lt"/>
              </a:rPr>
              <a:t>data</a:t>
            </a:r>
            <a:r>
              <a:rPr lang="en-GB" sz="3200" dirty="0" smtClean="0">
                <a:latin typeface="+mj-lt"/>
              </a:rPr>
              <a:t> into </a:t>
            </a:r>
            <a:r>
              <a:rPr lang="en-GB" sz="3200" b="1" dirty="0" smtClean="0">
                <a:latin typeface="+mj-lt"/>
              </a:rPr>
              <a:t>knowledge</a:t>
            </a:r>
            <a:r>
              <a:rPr lang="en-GB" sz="3200" dirty="0" smtClean="0">
                <a:latin typeface="+mj-lt"/>
              </a:rPr>
              <a:t>.</a:t>
            </a:r>
          </a:p>
          <a:p>
            <a:pPr algn="ctr"/>
            <a:r>
              <a:rPr lang="en-GB" sz="3200" dirty="0" smtClean="0">
                <a:latin typeface="+mj-lt"/>
              </a:rPr>
              <a:t>(in health)</a:t>
            </a:r>
            <a:endParaRPr lang="en-GB" sz="3200" dirty="0">
              <a:latin typeface="+mj-lt"/>
            </a:endParaRPr>
          </a:p>
        </p:txBody>
      </p:sp>
    </p:spTree>
    <p:custDataLst>
      <p:tags r:id="rId1"/>
    </p:custDataLst>
    <p:extLst>
      <p:ext uri="{BB962C8B-B14F-4D97-AF65-F5344CB8AC3E}">
        <p14:creationId xmlns:p14="http://schemas.microsoft.com/office/powerpoint/2010/main" val="933681387"/>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What is Health Data Science?</a:t>
            </a:r>
          </a:p>
        </p:txBody>
      </p:sp>
      <p:sp>
        <p:nvSpPr>
          <p:cNvPr id="4" name="TextBox 3"/>
          <p:cNvSpPr txBox="1"/>
          <p:nvPr/>
        </p:nvSpPr>
        <p:spPr>
          <a:xfrm>
            <a:off x="215516" y="1030084"/>
            <a:ext cx="8712968" cy="3046988"/>
          </a:xfrm>
          <a:prstGeom prst="rect">
            <a:avLst/>
          </a:prstGeom>
          <a:noFill/>
        </p:spPr>
        <p:txBody>
          <a:bodyPr wrap="square" rtlCol="0">
            <a:spAutoFit/>
          </a:bodyPr>
          <a:lstStyle/>
          <a:p>
            <a:pPr marL="571500" indent="-571500">
              <a:buFont typeface="Arial" panose="020B0604020202020204" pitchFamily="34" charset="0"/>
              <a:buChar char="•"/>
            </a:pPr>
            <a:r>
              <a:rPr lang="en-GB" sz="3200" dirty="0" smtClean="0">
                <a:latin typeface="+mj-lt"/>
              </a:rPr>
              <a:t>An emerging field driven by advances in</a:t>
            </a:r>
          </a:p>
          <a:p>
            <a:pPr marL="1028700" lvl="1" indent="-571500">
              <a:buFont typeface="Arial" panose="020B0604020202020204" pitchFamily="34" charset="0"/>
              <a:buChar char="•"/>
            </a:pPr>
            <a:r>
              <a:rPr lang="en-GB" sz="3200" dirty="0" smtClean="0">
                <a:latin typeface="+mj-lt"/>
              </a:rPr>
              <a:t>Data storage capacity</a:t>
            </a:r>
          </a:p>
          <a:p>
            <a:pPr marL="1028700" lvl="1" indent="-571500">
              <a:buFont typeface="Arial" panose="020B0604020202020204" pitchFamily="34" charset="0"/>
              <a:buChar char="•"/>
            </a:pPr>
            <a:r>
              <a:rPr lang="en-GB" sz="3200" dirty="0" smtClean="0">
                <a:latin typeface="+mj-lt"/>
              </a:rPr>
              <a:t>Computing power</a:t>
            </a:r>
          </a:p>
          <a:p>
            <a:pPr marL="1028700" lvl="1" indent="-571500">
              <a:buFont typeface="Arial" panose="020B0604020202020204" pitchFamily="34" charset="0"/>
              <a:buChar char="•"/>
            </a:pPr>
            <a:r>
              <a:rPr lang="en-GB" sz="3200" dirty="0" smtClean="0">
                <a:latin typeface="+mj-lt"/>
              </a:rPr>
              <a:t>Computational techniques</a:t>
            </a:r>
          </a:p>
          <a:p>
            <a:pPr marL="1028700" lvl="1" indent="-571500">
              <a:buFont typeface="Arial" panose="020B0604020202020204" pitchFamily="34" charset="0"/>
              <a:buChar char="•"/>
            </a:pPr>
            <a:r>
              <a:rPr lang="en-GB" sz="3200" dirty="0" smtClean="0">
                <a:latin typeface="+mj-lt"/>
              </a:rPr>
              <a:t>Operational data collection and use</a:t>
            </a:r>
          </a:p>
          <a:p>
            <a:pPr marL="571500" indent="-571500">
              <a:buFont typeface="Arial" panose="020B0604020202020204" pitchFamily="34" charset="0"/>
              <a:buChar char="•"/>
            </a:pPr>
            <a:r>
              <a:rPr lang="en-GB" sz="3200" dirty="0" smtClean="0">
                <a:latin typeface="+mj-lt"/>
              </a:rPr>
              <a:t>Big Data* in health</a:t>
            </a:r>
            <a:endParaRPr lang="en-GB" sz="3200" dirty="0">
              <a:latin typeface="+mj-lt"/>
            </a:endParaRPr>
          </a:p>
        </p:txBody>
      </p:sp>
      <p:sp>
        <p:nvSpPr>
          <p:cNvPr id="2" name="TextBox 1"/>
          <p:cNvSpPr txBox="1"/>
          <p:nvPr/>
        </p:nvSpPr>
        <p:spPr>
          <a:xfrm>
            <a:off x="0" y="6539024"/>
            <a:ext cx="914400" cy="914400"/>
          </a:xfrm>
          <a:prstGeom prst="rect">
            <a:avLst/>
          </a:prstGeom>
        </p:spPr>
        <p:txBody>
          <a:bodyPr vert="horz" wrap="none" lIns="91440" tIns="45720" rIns="91440" bIns="45720" rtlCol="0">
            <a:normAutofit/>
          </a:bodyPr>
          <a:lstStyle/>
          <a:p>
            <a:r>
              <a:rPr lang="en-GB" sz="1400" b="0" dirty="0" smtClean="0">
                <a:solidFill>
                  <a:srgbClr val="646464"/>
                </a:solidFill>
              </a:rPr>
              <a:t>*Big Data is a nearly meaningless buzzword, and I do not endorse the use of this term when you can avoid it.</a:t>
            </a:r>
          </a:p>
        </p:txBody>
      </p:sp>
    </p:spTree>
    <p:custDataLst>
      <p:tags r:id="rId1"/>
    </p:custDataLst>
    <p:extLst>
      <p:ext uri="{BB962C8B-B14F-4D97-AF65-F5344CB8AC3E}">
        <p14:creationId xmlns:p14="http://schemas.microsoft.com/office/powerpoint/2010/main" val="3065234643"/>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What is Health Data Science?</a:t>
            </a:r>
          </a:p>
        </p:txBody>
      </p:sp>
      <p:sp>
        <p:nvSpPr>
          <p:cNvPr id="4" name="TextBox 3"/>
          <p:cNvSpPr txBox="1"/>
          <p:nvPr/>
        </p:nvSpPr>
        <p:spPr>
          <a:xfrm>
            <a:off x="215516" y="1030084"/>
            <a:ext cx="8712968" cy="3539430"/>
          </a:xfrm>
          <a:prstGeom prst="rect">
            <a:avLst/>
          </a:prstGeom>
          <a:noFill/>
        </p:spPr>
        <p:txBody>
          <a:bodyPr wrap="square" rtlCol="0">
            <a:spAutoFit/>
          </a:bodyPr>
          <a:lstStyle/>
          <a:p>
            <a:pPr marL="571500" indent="-571500">
              <a:buFont typeface="Arial" panose="020B0604020202020204" pitchFamily="34" charset="0"/>
              <a:buChar char="•"/>
            </a:pPr>
            <a:r>
              <a:rPr lang="en-GB" sz="3200" dirty="0" smtClean="0">
                <a:latin typeface="+mj-lt"/>
              </a:rPr>
              <a:t>Interdisciplinary</a:t>
            </a:r>
          </a:p>
          <a:p>
            <a:pPr marL="1028700" lvl="1" indent="-571500">
              <a:buFont typeface="Arial" panose="020B0604020202020204" pitchFamily="34" charset="0"/>
              <a:buChar char="•"/>
            </a:pPr>
            <a:r>
              <a:rPr lang="en-GB" sz="3200" dirty="0" smtClean="0">
                <a:latin typeface="+mj-lt"/>
              </a:rPr>
              <a:t>Healthcare providers</a:t>
            </a:r>
          </a:p>
          <a:p>
            <a:pPr marL="1028700" lvl="1" indent="-571500">
              <a:buFont typeface="Arial" panose="020B0604020202020204" pitchFamily="34" charset="0"/>
              <a:buChar char="•"/>
            </a:pPr>
            <a:r>
              <a:rPr lang="en-GB" sz="3200" dirty="0" smtClean="0">
                <a:latin typeface="+mj-lt"/>
              </a:rPr>
              <a:t>Health researchers</a:t>
            </a:r>
          </a:p>
          <a:p>
            <a:pPr marL="1028700" lvl="1" indent="-571500">
              <a:buFont typeface="Arial" panose="020B0604020202020204" pitchFamily="34" charset="0"/>
              <a:buChar char="•"/>
            </a:pPr>
            <a:r>
              <a:rPr lang="en-GB" sz="3200" dirty="0" smtClean="0">
                <a:latin typeface="+mj-lt"/>
              </a:rPr>
              <a:t>Statisticians</a:t>
            </a:r>
          </a:p>
          <a:p>
            <a:pPr marL="1028700" lvl="1" indent="-571500">
              <a:buFont typeface="Arial" panose="020B0604020202020204" pitchFamily="34" charset="0"/>
              <a:buChar char="•"/>
            </a:pPr>
            <a:r>
              <a:rPr lang="en-GB" sz="3200" dirty="0" smtClean="0">
                <a:latin typeface="+mj-lt"/>
              </a:rPr>
              <a:t>Computer Scientists</a:t>
            </a:r>
          </a:p>
          <a:p>
            <a:pPr marL="1028700" lvl="1" indent="-571500">
              <a:buFont typeface="Arial" panose="020B0604020202020204" pitchFamily="34" charset="0"/>
              <a:buChar char="•"/>
            </a:pPr>
            <a:r>
              <a:rPr lang="en-GB" sz="3200" dirty="0" smtClean="0">
                <a:latin typeface="+mj-lt"/>
              </a:rPr>
              <a:t>Software Engineers</a:t>
            </a:r>
          </a:p>
          <a:p>
            <a:pPr marL="1028700" lvl="1" indent="-571500">
              <a:buFont typeface="Arial" panose="020B0604020202020204" pitchFamily="34" charset="0"/>
              <a:buChar char="•"/>
            </a:pPr>
            <a:endParaRPr lang="en-GB" sz="3200" dirty="0">
              <a:latin typeface="+mj-lt"/>
            </a:endParaRPr>
          </a:p>
        </p:txBody>
      </p:sp>
    </p:spTree>
    <p:custDataLst>
      <p:tags r:id="rId1"/>
    </p:custDataLst>
    <p:extLst>
      <p:ext uri="{BB962C8B-B14F-4D97-AF65-F5344CB8AC3E}">
        <p14:creationId xmlns:p14="http://schemas.microsoft.com/office/powerpoint/2010/main" val="3387994209"/>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bwMode="auto">
          <a:xfrm>
            <a:off x="0" y="0"/>
            <a:ext cx="914400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r>
              <a:rPr lang="en-GB" sz="3600" dirty="0" smtClean="0">
                <a:solidFill>
                  <a:schemeClr val="tx2"/>
                </a:solidFill>
              </a:rPr>
              <a:t>The Data Revolution</a:t>
            </a:r>
          </a:p>
        </p:txBody>
      </p:sp>
      <p:sp>
        <p:nvSpPr>
          <p:cNvPr id="5" name="Title 1"/>
          <p:cNvSpPr txBox="1">
            <a:spLocks/>
          </p:cNvSpPr>
          <p:nvPr/>
        </p:nvSpPr>
        <p:spPr bwMode="auto">
          <a:xfrm>
            <a:off x="539552" y="778222"/>
            <a:ext cx="252028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r" defTabSz="914400" rtl="0" eaLnBrk="1" latinLnBrk="0" hangingPunct="1">
              <a:spcBef>
                <a:spcPct val="0"/>
              </a:spcBef>
              <a:buNone/>
              <a:defRPr sz="1800" kern="1200">
                <a:solidFill>
                  <a:srgbClr val="F5F3ED"/>
                </a:solidFill>
                <a:effectLst>
                  <a:outerShdw blurRad="38100" dist="38100" dir="2700000" algn="tl">
                    <a:srgbClr val="000000">
                      <a:alpha val="43137"/>
                    </a:srgbClr>
                  </a:outerShdw>
                </a:effectLst>
                <a:latin typeface="Trebuchet MS" pitchFamily="34" charset="0"/>
                <a:ea typeface="Tahoma" pitchFamily="34" charset="0"/>
                <a:cs typeface="Tahoma" pitchFamily="34" charset="0"/>
              </a:defRPr>
            </a:lvl1pPr>
          </a:lstStyle>
          <a:p>
            <a:pPr algn="ctr" fontAlgn="auto">
              <a:spcAft>
                <a:spcPts val="0"/>
              </a:spcAft>
            </a:pPr>
            <a:r>
              <a:rPr lang="en-GB" sz="3600" dirty="0" smtClean="0">
                <a:solidFill>
                  <a:schemeClr val="tx2"/>
                </a:solidFill>
              </a:rPr>
              <a:t>Old Way</a:t>
            </a:r>
          </a:p>
        </p:txBody>
      </p:sp>
      <p:sp>
        <p:nvSpPr>
          <p:cNvPr id="6" name="Title 1"/>
          <p:cNvSpPr txBox="1">
            <a:spLocks/>
          </p:cNvSpPr>
          <p:nvPr/>
        </p:nvSpPr>
        <p:spPr bwMode="auto">
          <a:xfrm>
            <a:off x="5796136" y="778222"/>
            <a:ext cx="2520280" cy="981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r" defTabSz="914400" rtl="0" eaLnBrk="1" latinLnBrk="0" hangingPunct="1">
              <a:spcBef>
                <a:spcPct val="0"/>
              </a:spcBef>
              <a:buNone/>
              <a:defRPr sz="1800" kern="1200">
                <a:solidFill>
                  <a:srgbClr val="F5F3ED"/>
                </a:solidFill>
                <a:effectLst>
                  <a:outerShdw blurRad="38100" dist="38100" dir="2700000" algn="tl">
                    <a:srgbClr val="000000">
                      <a:alpha val="43137"/>
                    </a:srgbClr>
                  </a:outerShdw>
                </a:effectLst>
                <a:latin typeface="Trebuchet MS" pitchFamily="34" charset="0"/>
                <a:ea typeface="Tahoma" pitchFamily="34" charset="0"/>
                <a:cs typeface="Tahoma" pitchFamily="34" charset="0"/>
              </a:defRPr>
            </a:lvl1pPr>
          </a:lstStyle>
          <a:p>
            <a:pPr algn="ctr" fontAlgn="auto">
              <a:spcAft>
                <a:spcPts val="0"/>
              </a:spcAft>
            </a:pPr>
            <a:r>
              <a:rPr lang="en-GB" sz="3600" dirty="0" smtClean="0">
                <a:solidFill>
                  <a:schemeClr val="tx2"/>
                </a:solidFill>
              </a:rPr>
              <a:t>New Way</a:t>
            </a:r>
          </a:p>
        </p:txBody>
      </p:sp>
      <p:sp>
        <p:nvSpPr>
          <p:cNvPr id="8" name="TextBox 7"/>
          <p:cNvSpPr txBox="1"/>
          <p:nvPr/>
        </p:nvSpPr>
        <p:spPr>
          <a:xfrm>
            <a:off x="215516" y="1759297"/>
            <a:ext cx="8712968" cy="3539430"/>
          </a:xfrm>
          <a:prstGeom prst="rect">
            <a:avLst/>
          </a:prstGeom>
          <a:noFill/>
        </p:spPr>
        <p:txBody>
          <a:bodyPr wrap="square" rtlCol="0">
            <a:spAutoFit/>
          </a:bodyPr>
          <a:lstStyle/>
          <a:p>
            <a:r>
              <a:rPr lang="en-GB" sz="3200" dirty="0" smtClean="0">
                <a:latin typeface="+mj-lt"/>
              </a:rPr>
              <a:t>Small Sample                      Population</a:t>
            </a:r>
          </a:p>
          <a:p>
            <a:r>
              <a:rPr lang="en-GB" sz="3200" dirty="0" smtClean="0">
                <a:latin typeface="+mj-lt"/>
              </a:rPr>
              <a:t>Collect Data                        Existing Data</a:t>
            </a:r>
          </a:p>
          <a:p>
            <a:r>
              <a:rPr lang="en-GB" sz="3200" dirty="0" smtClean="0">
                <a:latin typeface="+mj-lt"/>
              </a:rPr>
              <a:t>Rigid Experimental Design   Flexibility</a:t>
            </a:r>
          </a:p>
          <a:p>
            <a:r>
              <a:rPr lang="en-GB" sz="3200" dirty="0" smtClean="0">
                <a:latin typeface="+mj-lt"/>
              </a:rPr>
              <a:t>Separation between            Evidence used</a:t>
            </a:r>
          </a:p>
          <a:p>
            <a:r>
              <a:rPr lang="en-GB" sz="3200" dirty="0">
                <a:latin typeface="+mj-lt"/>
              </a:rPr>
              <a:t> </a:t>
            </a:r>
            <a:r>
              <a:rPr lang="en-GB" sz="3200" dirty="0" smtClean="0">
                <a:latin typeface="+mj-lt"/>
              </a:rPr>
              <a:t> Research and Practice         Operationally</a:t>
            </a:r>
          </a:p>
          <a:p>
            <a:r>
              <a:rPr lang="en-GB" sz="3200" dirty="0" smtClean="0">
                <a:latin typeface="+mj-lt"/>
              </a:rPr>
              <a:t>Replication Difficult            Replication can be</a:t>
            </a:r>
          </a:p>
          <a:p>
            <a:r>
              <a:rPr lang="en-GB" sz="3200" dirty="0">
                <a:latin typeface="+mj-lt"/>
              </a:rPr>
              <a:t> </a:t>
            </a:r>
            <a:r>
              <a:rPr lang="en-GB" sz="3200" dirty="0" smtClean="0">
                <a:latin typeface="+mj-lt"/>
              </a:rPr>
              <a:t>                                           Trivial</a:t>
            </a:r>
          </a:p>
        </p:txBody>
      </p:sp>
    </p:spTree>
    <p:custDataLst>
      <p:tags r:id="rId1"/>
    </p:custDataLst>
    <p:extLst>
      <p:ext uri="{BB962C8B-B14F-4D97-AF65-F5344CB8AC3E}">
        <p14:creationId xmlns:p14="http://schemas.microsoft.com/office/powerpoint/2010/main" val="3267223394"/>
      </p:ext>
    </p:extLst>
  </p:cSld>
  <p:clrMapOvr>
    <a:masterClrMapping/>
  </p:clrMapOvr>
  <mc:AlternateContent xmlns:mc="http://schemas.openxmlformats.org/markup-compatibility/2006" xmlns:p14="http://schemas.microsoft.com/office/powerpoint/2010/main">
    <mc:Choice Requires="p14">
      <p:transition spd="slow" p14:dur="2000" advTm="104556"/>
    </mc:Choice>
    <mc:Fallback xmlns="">
      <p:transition spd="slow" advTm="104556"/>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1|7.2|10|23.9|7.8"/>
</p:tagLst>
</file>

<file path=ppt/tags/tag10.xml><?xml version="1.0" encoding="utf-8"?>
<p:tagLst xmlns:a="http://schemas.openxmlformats.org/drawingml/2006/main" xmlns:r="http://schemas.openxmlformats.org/officeDocument/2006/relationships" xmlns:p="http://schemas.openxmlformats.org/presentationml/2006/main">
  <p:tag name="TIMING" val="|1|11|7.2|10|23.9|7.8"/>
</p:tagLst>
</file>

<file path=ppt/tags/tag11.xml><?xml version="1.0" encoding="utf-8"?>
<p:tagLst xmlns:a="http://schemas.openxmlformats.org/drawingml/2006/main" xmlns:r="http://schemas.openxmlformats.org/officeDocument/2006/relationships" xmlns:p="http://schemas.openxmlformats.org/presentationml/2006/main">
  <p:tag name="TIMING" val="|1|11|7.2|10|23.9|7.8"/>
</p:tagLst>
</file>

<file path=ppt/tags/tag12.xml><?xml version="1.0" encoding="utf-8"?>
<p:tagLst xmlns:a="http://schemas.openxmlformats.org/drawingml/2006/main" xmlns:r="http://schemas.openxmlformats.org/officeDocument/2006/relationships" xmlns:p="http://schemas.openxmlformats.org/presentationml/2006/main">
  <p:tag name="TIMING" val="|14.2|5.9|9.7|10.4"/>
</p:tagLst>
</file>

<file path=ppt/tags/tag13.xml><?xml version="1.0" encoding="utf-8"?>
<p:tagLst xmlns:a="http://schemas.openxmlformats.org/drawingml/2006/main" xmlns:r="http://schemas.openxmlformats.org/officeDocument/2006/relationships" xmlns:p="http://schemas.openxmlformats.org/presentationml/2006/main">
  <p:tag name="TIMING" val="|26.1|12.2|10.2|8.9|13.2|14.3"/>
</p:tagLst>
</file>

<file path=ppt/tags/tag14.xml><?xml version="1.0" encoding="utf-8"?>
<p:tagLst xmlns:a="http://schemas.openxmlformats.org/drawingml/2006/main" xmlns:r="http://schemas.openxmlformats.org/officeDocument/2006/relationships" xmlns:p="http://schemas.openxmlformats.org/presentationml/2006/main">
  <p:tag name="TIMING" val="|1|11|7.2|10|23.9|7.8"/>
</p:tagLst>
</file>

<file path=ppt/tags/tag15.xml><?xml version="1.0" encoding="utf-8"?>
<p:tagLst xmlns:a="http://schemas.openxmlformats.org/drawingml/2006/main" xmlns:r="http://schemas.openxmlformats.org/officeDocument/2006/relationships" xmlns:p="http://schemas.openxmlformats.org/presentationml/2006/main">
  <p:tag name="TIMING" val="|1|11|7.2|10|23.9|7.8"/>
</p:tagLst>
</file>

<file path=ppt/tags/tag16.xml><?xml version="1.0" encoding="utf-8"?>
<p:tagLst xmlns:a="http://schemas.openxmlformats.org/drawingml/2006/main" xmlns:r="http://schemas.openxmlformats.org/officeDocument/2006/relationships" xmlns:p="http://schemas.openxmlformats.org/presentationml/2006/main">
  <p:tag name="TIMING" val="|1|11|7.2|10|23.9|7.8"/>
</p:tagLst>
</file>

<file path=ppt/tags/tag17.xml><?xml version="1.0" encoding="utf-8"?>
<p:tagLst xmlns:a="http://schemas.openxmlformats.org/drawingml/2006/main" xmlns:r="http://schemas.openxmlformats.org/officeDocument/2006/relationships" xmlns:p="http://schemas.openxmlformats.org/presentationml/2006/main">
  <p:tag name="TIMING" val="|1|11|7.2|10|23.9|7.8"/>
</p:tagLst>
</file>

<file path=ppt/tags/tag18.xml><?xml version="1.0" encoding="utf-8"?>
<p:tagLst xmlns:a="http://schemas.openxmlformats.org/drawingml/2006/main" xmlns:r="http://schemas.openxmlformats.org/officeDocument/2006/relationships" xmlns:p="http://schemas.openxmlformats.org/presentationml/2006/main">
  <p:tag name="TIMING" val="|1|11|7.2|10|23.9|7.8"/>
</p:tagLst>
</file>

<file path=ppt/tags/tag19.xml><?xml version="1.0" encoding="utf-8"?>
<p:tagLst xmlns:a="http://schemas.openxmlformats.org/drawingml/2006/main" xmlns:r="http://schemas.openxmlformats.org/officeDocument/2006/relationships" xmlns:p="http://schemas.openxmlformats.org/presentationml/2006/main">
  <p:tag name="TIMING" val="|1|11|7.2|10|23.9|7.8"/>
</p:tagLst>
</file>

<file path=ppt/tags/tag2.xml><?xml version="1.0" encoding="utf-8"?>
<p:tagLst xmlns:a="http://schemas.openxmlformats.org/drawingml/2006/main" xmlns:r="http://schemas.openxmlformats.org/officeDocument/2006/relationships" xmlns:p="http://schemas.openxmlformats.org/presentationml/2006/main">
  <p:tag name="TIMING" val="|1|11|7.2|10|23.9|7.8"/>
</p:tagLst>
</file>

<file path=ppt/tags/tag20.xml><?xml version="1.0" encoding="utf-8"?>
<p:tagLst xmlns:a="http://schemas.openxmlformats.org/drawingml/2006/main" xmlns:r="http://schemas.openxmlformats.org/officeDocument/2006/relationships" xmlns:p="http://schemas.openxmlformats.org/presentationml/2006/main">
  <p:tag name="TIMING" val="|1|11|7.2|10|23.9|7.8"/>
</p:tagLst>
</file>

<file path=ppt/tags/tag21.xml><?xml version="1.0" encoding="utf-8"?>
<p:tagLst xmlns:a="http://schemas.openxmlformats.org/drawingml/2006/main" xmlns:r="http://schemas.openxmlformats.org/officeDocument/2006/relationships" xmlns:p="http://schemas.openxmlformats.org/presentationml/2006/main">
  <p:tag name="TIMING" val="|1|11|7.2|10|23.9|7.8"/>
</p:tagLst>
</file>

<file path=ppt/tags/tag22.xml><?xml version="1.0" encoding="utf-8"?>
<p:tagLst xmlns:a="http://schemas.openxmlformats.org/drawingml/2006/main" xmlns:r="http://schemas.openxmlformats.org/officeDocument/2006/relationships" xmlns:p="http://schemas.openxmlformats.org/presentationml/2006/main">
  <p:tag name="TIMING" val="|1|11|7.2|10|23.9|7.8"/>
</p:tagLst>
</file>

<file path=ppt/tags/tag23.xml><?xml version="1.0" encoding="utf-8"?>
<p:tagLst xmlns:a="http://schemas.openxmlformats.org/drawingml/2006/main" xmlns:r="http://schemas.openxmlformats.org/officeDocument/2006/relationships" xmlns:p="http://schemas.openxmlformats.org/presentationml/2006/main">
  <p:tag name="TIMING" val="|1|11|7.2|10|23.9|7.8"/>
</p:tagLst>
</file>

<file path=ppt/tags/tag24.xml><?xml version="1.0" encoding="utf-8"?>
<p:tagLst xmlns:a="http://schemas.openxmlformats.org/drawingml/2006/main" xmlns:r="http://schemas.openxmlformats.org/officeDocument/2006/relationships" xmlns:p="http://schemas.openxmlformats.org/presentationml/2006/main">
  <p:tag name="TIMING" val="|1|11|7.2|10|23.9|7.8"/>
</p:tagLst>
</file>

<file path=ppt/tags/tag25.xml><?xml version="1.0" encoding="utf-8"?>
<p:tagLst xmlns:a="http://schemas.openxmlformats.org/drawingml/2006/main" xmlns:r="http://schemas.openxmlformats.org/officeDocument/2006/relationships" xmlns:p="http://schemas.openxmlformats.org/presentationml/2006/main">
  <p:tag name="TIMING" val="|1|11|7.2|10|23.9|7.8"/>
</p:tagLst>
</file>

<file path=ppt/tags/tag26.xml><?xml version="1.0" encoding="utf-8"?>
<p:tagLst xmlns:a="http://schemas.openxmlformats.org/drawingml/2006/main" xmlns:r="http://schemas.openxmlformats.org/officeDocument/2006/relationships" xmlns:p="http://schemas.openxmlformats.org/presentationml/2006/main">
  <p:tag name="TIMING" val="|1|11|7.2|10|23.9|7.8"/>
</p:tagLst>
</file>

<file path=ppt/tags/tag27.xml><?xml version="1.0" encoding="utf-8"?>
<p:tagLst xmlns:a="http://schemas.openxmlformats.org/drawingml/2006/main" xmlns:r="http://schemas.openxmlformats.org/officeDocument/2006/relationships" xmlns:p="http://schemas.openxmlformats.org/presentationml/2006/main">
  <p:tag name="TIMING" val="|1|11|7.2|10|23.9|7.8"/>
</p:tagLst>
</file>

<file path=ppt/tags/tag28.xml><?xml version="1.0" encoding="utf-8"?>
<p:tagLst xmlns:a="http://schemas.openxmlformats.org/drawingml/2006/main" xmlns:r="http://schemas.openxmlformats.org/officeDocument/2006/relationships" xmlns:p="http://schemas.openxmlformats.org/presentationml/2006/main">
  <p:tag name="TIMING" val="|1|11|7.2|10|23.9|7.8"/>
</p:tagLst>
</file>

<file path=ppt/tags/tag29.xml><?xml version="1.0" encoding="utf-8"?>
<p:tagLst xmlns:a="http://schemas.openxmlformats.org/drawingml/2006/main" xmlns:r="http://schemas.openxmlformats.org/officeDocument/2006/relationships" xmlns:p="http://schemas.openxmlformats.org/presentationml/2006/main">
  <p:tag name="TIMING" val="|1|11|7.2|10|23.9|7.8"/>
</p:tagLst>
</file>

<file path=ppt/tags/tag3.xml><?xml version="1.0" encoding="utf-8"?>
<p:tagLst xmlns:a="http://schemas.openxmlformats.org/drawingml/2006/main" xmlns:r="http://schemas.openxmlformats.org/officeDocument/2006/relationships" xmlns:p="http://schemas.openxmlformats.org/presentationml/2006/main">
  <p:tag name="TIMING" val="|1|11|7.2|10|23.9|7.8"/>
</p:tagLst>
</file>

<file path=ppt/tags/tag30.xml><?xml version="1.0" encoding="utf-8"?>
<p:tagLst xmlns:a="http://schemas.openxmlformats.org/drawingml/2006/main" xmlns:r="http://schemas.openxmlformats.org/officeDocument/2006/relationships" xmlns:p="http://schemas.openxmlformats.org/presentationml/2006/main">
  <p:tag name="TIMING" val="|1|11|7.2|10|23.9|7.8"/>
</p:tagLst>
</file>

<file path=ppt/tags/tag31.xml><?xml version="1.0" encoding="utf-8"?>
<p:tagLst xmlns:a="http://schemas.openxmlformats.org/drawingml/2006/main" xmlns:r="http://schemas.openxmlformats.org/officeDocument/2006/relationships" xmlns:p="http://schemas.openxmlformats.org/presentationml/2006/main">
  <p:tag name="TIMING" val="|1|11|7.2|10|23.9|7.8"/>
</p:tagLst>
</file>

<file path=ppt/tags/tag32.xml><?xml version="1.0" encoding="utf-8"?>
<p:tagLst xmlns:a="http://schemas.openxmlformats.org/drawingml/2006/main" xmlns:r="http://schemas.openxmlformats.org/officeDocument/2006/relationships" xmlns:p="http://schemas.openxmlformats.org/presentationml/2006/main">
  <p:tag name="TIMING" val="|1|11|7.2|10|23.9|7.8"/>
</p:tagLst>
</file>

<file path=ppt/tags/tag33.xml><?xml version="1.0" encoding="utf-8"?>
<p:tagLst xmlns:a="http://schemas.openxmlformats.org/drawingml/2006/main" xmlns:r="http://schemas.openxmlformats.org/officeDocument/2006/relationships" xmlns:p="http://schemas.openxmlformats.org/presentationml/2006/main">
  <p:tag name="TIMING" val="|1|11|7.2|10|23.9|7.8"/>
</p:tagLst>
</file>

<file path=ppt/tags/tag34.xml><?xml version="1.0" encoding="utf-8"?>
<p:tagLst xmlns:a="http://schemas.openxmlformats.org/drawingml/2006/main" xmlns:r="http://schemas.openxmlformats.org/officeDocument/2006/relationships" xmlns:p="http://schemas.openxmlformats.org/presentationml/2006/main">
  <p:tag name="TIMING" val="|1|11|7.2|10|23.9|7.8"/>
</p:tagLst>
</file>

<file path=ppt/tags/tag35.xml><?xml version="1.0" encoding="utf-8"?>
<p:tagLst xmlns:a="http://schemas.openxmlformats.org/drawingml/2006/main" xmlns:r="http://schemas.openxmlformats.org/officeDocument/2006/relationships" xmlns:p="http://schemas.openxmlformats.org/presentationml/2006/main">
  <p:tag name="TIMING" val="|1|11|7.2|10|23.9|7.8"/>
</p:tagLst>
</file>

<file path=ppt/tags/tag36.xml><?xml version="1.0" encoding="utf-8"?>
<p:tagLst xmlns:a="http://schemas.openxmlformats.org/drawingml/2006/main" xmlns:r="http://schemas.openxmlformats.org/officeDocument/2006/relationships" xmlns:p="http://schemas.openxmlformats.org/presentationml/2006/main">
  <p:tag name="TIMING" val="|1|11|7.2|10|23.9|7.8"/>
</p:tagLst>
</file>

<file path=ppt/tags/tag37.xml><?xml version="1.0" encoding="utf-8"?>
<p:tagLst xmlns:a="http://schemas.openxmlformats.org/drawingml/2006/main" xmlns:r="http://schemas.openxmlformats.org/officeDocument/2006/relationships" xmlns:p="http://schemas.openxmlformats.org/presentationml/2006/main">
  <p:tag name="TIMING" val="|1|11|7.2|10|23.9|7.8"/>
</p:tagLst>
</file>

<file path=ppt/tags/tag38.xml><?xml version="1.0" encoding="utf-8"?>
<p:tagLst xmlns:a="http://schemas.openxmlformats.org/drawingml/2006/main" xmlns:r="http://schemas.openxmlformats.org/officeDocument/2006/relationships" xmlns:p="http://schemas.openxmlformats.org/presentationml/2006/main">
  <p:tag name="TIMING" val="|1|11|7.2|10|23.9|7.8"/>
</p:tagLst>
</file>

<file path=ppt/tags/tag39.xml><?xml version="1.0" encoding="utf-8"?>
<p:tagLst xmlns:a="http://schemas.openxmlformats.org/drawingml/2006/main" xmlns:r="http://schemas.openxmlformats.org/officeDocument/2006/relationships" xmlns:p="http://schemas.openxmlformats.org/presentationml/2006/main">
  <p:tag name="TIMING" val="|1|11|7.2|10|23.9|7.8"/>
</p:tagLst>
</file>

<file path=ppt/tags/tag4.xml><?xml version="1.0" encoding="utf-8"?>
<p:tagLst xmlns:a="http://schemas.openxmlformats.org/drawingml/2006/main" xmlns:r="http://schemas.openxmlformats.org/officeDocument/2006/relationships" xmlns:p="http://schemas.openxmlformats.org/presentationml/2006/main">
  <p:tag name="TIMING" val="|1|11|7.2|10|23.9|7.8"/>
</p:tagLst>
</file>

<file path=ppt/tags/tag40.xml><?xml version="1.0" encoding="utf-8"?>
<p:tagLst xmlns:a="http://schemas.openxmlformats.org/drawingml/2006/main" xmlns:r="http://schemas.openxmlformats.org/officeDocument/2006/relationships" xmlns:p="http://schemas.openxmlformats.org/presentationml/2006/main">
  <p:tag name="TIMING" val="|1|11|7.2|10|23.9|7.8"/>
</p:tagLst>
</file>

<file path=ppt/tags/tag5.xml><?xml version="1.0" encoding="utf-8"?>
<p:tagLst xmlns:a="http://schemas.openxmlformats.org/drawingml/2006/main" xmlns:r="http://schemas.openxmlformats.org/officeDocument/2006/relationships" xmlns:p="http://schemas.openxmlformats.org/presentationml/2006/main">
  <p:tag name="TIMING" val="|1|11|7.2|10|23.9|7.8"/>
</p:tagLst>
</file>

<file path=ppt/tags/tag6.xml><?xml version="1.0" encoding="utf-8"?>
<p:tagLst xmlns:a="http://schemas.openxmlformats.org/drawingml/2006/main" xmlns:r="http://schemas.openxmlformats.org/officeDocument/2006/relationships" xmlns:p="http://schemas.openxmlformats.org/presentationml/2006/main">
  <p:tag name="TIMING" val="|1|11|7.2|10|23.9|7.8"/>
</p:tagLst>
</file>

<file path=ppt/tags/tag7.xml><?xml version="1.0" encoding="utf-8"?>
<p:tagLst xmlns:a="http://schemas.openxmlformats.org/drawingml/2006/main" xmlns:r="http://schemas.openxmlformats.org/officeDocument/2006/relationships" xmlns:p="http://schemas.openxmlformats.org/presentationml/2006/main">
  <p:tag name="TIMING" val="|1|11|7.2|10|23.9|7.8"/>
</p:tagLst>
</file>

<file path=ppt/tags/tag8.xml><?xml version="1.0" encoding="utf-8"?>
<p:tagLst xmlns:a="http://schemas.openxmlformats.org/drawingml/2006/main" xmlns:r="http://schemas.openxmlformats.org/officeDocument/2006/relationships" xmlns:p="http://schemas.openxmlformats.org/presentationml/2006/main">
  <p:tag name="TIMING" val="|1|11|7.2|10|23.9|7.8"/>
</p:tagLst>
</file>

<file path=ppt/tags/tag9.xml><?xml version="1.0" encoding="utf-8"?>
<p:tagLst xmlns:a="http://schemas.openxmlformats.org/drawingml/2006/main" xmlns:r="http://schemas.openxmlformats.org/officeDocument/2006/relationships" xmlns:p="http://schemas.openxmlformats.org/presentationml/2006/main">
  <p:tag name="TIMING" val="|1|11|7.2|10|23.9|7.8"/>
</p:tagLst>
</file>

<file path=ppt/theme/theme1.xml><?xml version="1.0" encoding="utf-8"?>
<a:theme xmlns:a="http://schemas.openxmlformats.org/drawingml/2006/main" name="SAIL Databank">
  <a:themeElements>
    <a:clrScheme name="Custom 3">
      <a:dk1>
        <a:srgbClr val="382D24"/>
      </a:dk1>
      <a:lt1>
        <a:sysClr val="window" lastClr="FFFFFF"/>
      </a:lt1>
      <a:dk2>
        <a:srgbClr val="382D24"/>
      </a:dk2>
      <a:lt2>
        <a:srgbClr val="F5F3ED"/>
      </a:lt2>
      <a:accent1>
        <a:srgbClr val="005562"/>
      </a:accent1>
      <a:accent2>
        <a:srgbClr val="008093"/>
      </a:accent2>
      <a:accent3>
        <a:srgbClr val="42E6FF"/>
      </a:accent3>
      <a:accent4>
        <a:srgbClr val="C0F6FF"/>
      </a:accent4>
      <a:accent5>
        <a:srgbClr val="00ABC4"/>
      </a:accent5>
      <a:accent6>
        <a:srgbClr val="008093"/>
      </a:accent6>
      <a:hlink>
        <a:srgbClr val="00ABC4"/>
      </a:hlink>
      <a:folHlink>
        <a:srgbClr val="00ABC4"/>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ormAutofit/>
      </a:bodyPr>
      <a:lstStyle>
        <a:defPPr>
          <a:defRPr b="0" dirty="0" smtClean="0">
            <a:solidFill>
              <a:srgbClr val="646464"/>
            </a:solidFill>
          </a:defRPr>
        </a:defPPr>
      </a:lstStyle>
    </a:txDef>
  </a:objectDefaults>
  <a:extraClrSchemeLst/>
  <a:extLst>
    <a:ext uri="{05A4C25C-085E-4340-85A3-A5531E510DB2}">
      <thm15:themeFamily xmlns:thm15="http://schemas.microsoft.com/office/thememl/2012/main" name="SAIL Databank" id="{9524D035-18F8-4640-B8B9-9D83CEAD8069}" vid="{B644752C-C3BE-4C57-8BB7-5DCAAD214C82}"/>
    </a:ext>
  </a:extLst>
</a:theme>
</file>

<file path=ppt/theme/theme2.xml><?xml version="1.0" encoding="utf-8"?>
<a:theme xmlns:a="http://schemas.openxmlformats.org/drawingml/2006/main" name="1_SAIL Databank">
  <a:themeElements>
    <a:clrScheme name="Custom 3">
      <a:dk1>
        <a:srgbClr val="382D24"/>
      </a:dk1>
      <a:lt1>
        <a:sysClr val="window" lastClr="FFFFFF"/>
      </a:lt1>
      <a:dk2>
        <a:srgbClr val="382D24"/>
      </a:dk2>
      <a:lt2>
        <a:srgbClr val="F5F3ED"/>
      </a:lt2>
      <a:accent1>
        <a:srgbClr val="005562"/>
      </a:accent1>
      <a:accent2>
        <a:srgbClr val="008093"/>
      </a:accent2>
      <a:accent3>
        <a:srgbClr val="42E6FF"/>
      </a:accent3>
      <a:accent4>
        <a:srgbClr val="C0F6FF"/>
      </a:accent4>
      <a:accent5>
        <a:srgbClr val="00ABC4"/>
      </a:accent5>
      <a:accent6>
        <a:srgbClr val="008093"/>
      </a:accent6>
      <a:hlink>
        <a:srgbClr val="00ABC4"/>
      </a:hlink>
      <a:folHlink>
        <a:srgbClr val="00ABC4"/>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ormAutofit/>
      </a:bodyPr>
      <a:lstStyle>
        <a:defPPr>
          <a:defRPr b="0" dirty="0" smtClean="0">
            <a:solidFill>
              <a:srgbClr val="646464"/>
            </a:solidFill>
          </a:defRPr>
        </a:defPPr>
      </a:lstStyle>
    </a:txDef>
  </a:objectDefaults>
  <a:extraClrSchemeLst/>
  <a:extLst>
    <a:ext uri="{05A4C25C-085E-4340-85A3-A5531E510DB2}">
      <thm15:themeFamily xmlns:thm15="http://schemas.microsoft.com/office/thememl/2012/main" name="SAIL Databank" id="{DA8A6D4D-23B7-4063-B4E9-99EDB6703D3D}" vid="{1575D68A-C2CF-4B8D-B8F6-4385BA441C3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4429</TotalTime>
  <Words>2144</Words>
  <Application>Microsoft Office PowerPoint</Application>
  <PresentationFormat>On-screen Show (4:3)</PresentationFormat>
  <Paragraphs>324</Paragraphs>
  <Slides>46</Slides>
  <Notes>41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46</vt:i4>
      </vt:variant>
    </vt:vector>
  </HeadingPairs>
  <TitlesOfParts>
    <vt:vector size="56" baseType="lpstr">
      <vt:lpstr>Arial</vt:lpstr>
      <vt:lpstr>Bradley Hand ITC</vt:lpstr>
      <vt:lpstr>Calibri</vt:lpstr>
      <vt:lpstr>Consolas</vt:lpstr>
      <vt:lpstr>LMSans10-Regular</vt:lpstr>
      <vt:lpstr>Old English Text MT</vt:lpstr>
      <vt:lpstr>Tahoma</vt:lpstr>
      <vt:lpstr>Trebuchet MS</vt:lpstr>
      <vt:lpstr>SAIL Databank</vt:lpstr>
      <vt:lpstr>1_SAIL Databank</vt:lpstr>
      <vt:lpstr>What is Health Data Science?</vt:lpstr>
      <vt:lpstr>What is Health Data Science?</vt:lpstr>
      <vt:lpstr>What is Health Data Science?</vt:lpstr>
      <vt:lpstr>What is Health Data Science?</vt:lpstr>
      <vt:lpstr>What is Health Data Science?</vt:lpstr>
      <vt:lpstr>What is Data Science?</vt:lpstr>
      <vt:lpstr>What is Health Data Science?</vt:lpstr>
      <vt:lpstr>What is Health Data Science?</vt:lpstr>
      <vt:lpstr>The Data Revolution</vt:lpstr>
      <vt:lpstr>The Data Revolution</vt:lpstr>
      <vt:lpstr>The Data Revolution</vt:lpstr>
      <vt:lpstr>The Linked Data Revolution</vt:lpstr>
      <vt:lpstr>The Easy Life of a Health Data Scientist</vt:lpstr>
      <vt:lpstr>PowerPoint Presentation</vt:lpstr>
      <vt:lpstr>The Data Revolution</vt:lpstr>
      <vt:lpstr>Health Data Science Example 1</vt:lpstr>
      <vt:lpstr>Health Data Science Example 1</vt:lpstr>
      <vt:lpstr>Health Data Science Example 2</vt:lpstr>
      <vt:lpstr>COVID-19: Data Science Becomes Critical</vt:lpstr>
      <vt:lpstr>COVID-19: Make or break</vt:lpstr>
      <vt:lpstr>COVID-19: Make or break</vt:lpstr>
      <vt:lpstr>COVID-19: Communication Is Critical</vt:lpstr>
      <vt:lpstr>COVID-19: Communication Is Critical</vt:lpstr>
      <vt:lpstr>And now, to the data…</vt:lpstr>
      <vt:lpstr>Real world data: primary care in Wales</vt:lpstr>
      <vt:lpstr>Real world data: secondary care in Wales</vt:lpstr>
      <vt:lpstr>Health Data at the Point of Collection</vt:lpstr>
      <vt:lpstr>Discussion – provenance matters 1</vt:lpstr>
      <vt:lpstr>Discussion – provenance matters 2</vt:lpstr>
      <vt:lpstr>Discussion – provenance matters 3</vt:lpstr>
      <vt:lpstr>Discussion – provenance matters 4</vt:lpstr>
      <vt:lpstr>Discussion</vt:lpstr>
      <vt:lpstr>Health Data Science: Conclusions</vt:lpstr>
      <vt:lpstr>Being Part of the Solution Data Science Toolkit (for this module)</vt:lpstr>
      <vt:lpstr>PowerPoint Presentation</vt:lpstr>
      <vt:lpstr>PowerPoint Presentation</vt:lpstr>
      <vt:lpstr>PowerPoint Presentation</vt:lpstr>
      <vt:lpstr>Relational databases in a nutshell</vt:lpstr>
      <vt:lpstr>SQL</vt:lpstr>
      <vt:lpstr>PowerPoint Presentation</vt:lpstr>
      <vt:lpstr>PowerPoint Presentation</vt:lpstr>
      <vt:lpstr>Git in a nutshell</vt:lpstr>
      <vt:lpstr>Why use Git?</vt:lpstr>
      <vt:lpstr>Software Development Methodology</vt:lpstr>
      <vt:lpstr>Software Development Methodology</vt:lpstr>
      <vt:lpstr>Software Development Methodology</vt:lpstr>
    </vt:vector>
  </TitlesOfParts>
  <Company>Swansea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Thayer</dc:creator>
  <cp:lastModifiedBy>Dan Thayer</cp:lastModifiedBy>
  <cp:revision>97</cp:revision>
  <dcterms:created xsi:type="dcterms:W3CDTF">2013-11-12T09:14:18Z</dcterms:created>
  <dcterms:modified xsi:type="dcterms:W3CDTF">2020-10-12T07:28:30Z</dcterms:modified>
</cp:coreProperties>
</file>